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1" r:id="rId6"/>
    <p:sldId id="267" r:id="rId7"/>
    <p:sldId id="264" r:id="rId8"/>
    <p:sldId id="265" r:id="rId9"/>
    <p:sldId id="268" r:id="rId10"/>
    <p:sldId id="269" r:id="rId11"/>
    <p:sldId id="270" r:id="rId12"/>
    <p:sldId id="274" r:id="rId13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1" userDrawn="1">
          <p15:clr>
            <a:srgbClr val="A4A3A4"/>
          </p15:clr>
        </p15:guide>
        <p15:guide id="2" pos="7287" userDrawn="1">
          <p15:clr>
            <a:srgbClr val="A4A3A4"/>
          </p15:clr>
        </p15:guide>
        <p15:guide id="3" orient="horz" pos="649" userDrawn="1">
          <p15:clr>
            <a:srgbClr val="A4A3A4"/>
          </p15:clr>
        </p15:guide>
        <p15:guide id="4" orient="horz" pos="705" userDrawn="1">
          <p15:clr>
            <a:srgbClr val="A4A3A4"/>
          </p15:clr>
        </p15:guide>
        <p15:guide id="5" orient="horz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7466"/>
    <a:srgbClr val="F98A64"/>
    <a:srgbClr val="9685DA"/>
    <a:srgbClr val="FDF0D7"/>
    <a:srgbClr val="FCEAC7"/>
    <a:srgbClr val="FBFBFB"/>
    <a:srgbClr val="FEEFDA"/>
    <a:srgbClr val="FFF4E5"/>
    <a:srgbClr val="FFFAD1"/>
    <a:srgbClr val="95A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86483" autoAdjust="0"/>
  </p:normalViewPr>
  <p:slideViewPr>
    <p:cSldViewPr snapToGrid="0" showGuides="1">
      <p:cViewPr varScale="1">
        <p:scale>
          <a:sx n="113" d="100"/>
          <a:sy n="113" d="100"/>
        </p:scale>
        <p:origin x="510" y="102"/>
      </p:cViewPr>
      <p:guideLst>
        <p:guide pos="381"/>
        <p:guide pos="7287"/>
        <p:guide orient="horz" pos="649"/>
        <p:guide orient="horz" pos="705"/>
        <p:guide orient="horz"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2025/11/25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‹#›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fld id="{3352F764-61F0-4044-8EA5-3ABDAD429640}" type="datetimeFigureOut">
              <a:rPr lang="zh-CN" altLang="en-US" smtClean="0"/>
              <a:t>2025/11/25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fld id="{4F9D8D3F-ABCF-4137-85E8-EB120D5207A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微软雅黑" panose="020B0503020204020204" charset="-12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微软雅黑" panose="020B0503020204020204" charset="-122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微软雅黑" panose="020B0503020204020204" charset="-122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微软雅黑" panose="020B0503020204020204" charset="-122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微软雅黑" panose="020B0503020204020204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矩形 179" descr="2956e860-a521-4265-a8b3-c419071b304b"/>
          <p:cNvSpPr/>
          <p:nvPr/>
        </p:nvSpPr>
        <p:spPr>
          <a:xfrm>
            <a:off x="5292" y="0"/>
            <a:ext cx="12181416" cy="6858000"/>
          </a:xfrm>
          <a:prstGeom prst="rect">
            <a:avLst/>
          </a:prstGeom>
          <a:blipFill>
            <a:blip r:embed="rId2"/>
            <a:stretch>
              <a:fillRect b="-51567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110" name="椭圆 109" descr="165f4cfe-21b2-41ac-a434-78c89f0f1ddc"/>
          <p:cNvSpPr/>
          <p:nvPr/>
        </p:nvSpPr>
        <p:spPr>
          <a:xfrm>
            <a:off x="8490945" y="1650691"/>
            <a:ext cx="3121721" cy="312172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7" name="矩形: 圆角 6" descr="4742a156-8c7c-4fef-a3c8-3530d8d3763c"/>
          <p:cNvSpPr/>
          <p:nvPr/>
        </p:nvSpPr>
        <p:spPr>
          <a:xfrm rot="21324667">
            <a:off x="614680" y="1747981"/>
            <a:ext cx="6418972" cy="3713356"/>
          </a:xfrm>
          <a:prstGeom prst="roundRect">
            <a:avLst>
              <a:gd name="adj" fmla="val 961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6" name="矩形: 圆角 5" descr="b132ff8d-274d-48d1-be67-9035bc8272bf"/>
          <p:cNvSpPr/>
          <p:nvPr/>
        </p:nvSpPr>
        <p:spPr>
          <a:xfrm>
            <a:off x="660400" y="1795346"/>
            <a:ext cx="6418972" cy="3713356"/>
          </a:xfrm>
          <a:prstGeom prst="roundRect">
            <a:avLst>
              <a:gd name="adj" fmla="val 7228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8" name="矩形 7" descr="12f1046a-e8c0-45ec-897c-e17b675ff2b3"/>
          <p:cNvSpPr/>
          <p:nvPr/>
        </p:nvSpPr>
        <p:spPr>
          <a:xfrm>
            <a:off x="0" y="6423102"/>
            <a:ext cx="12192000" cy="4348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2" name="标题 1" descr="62ba3090-b12f-463c-a426-cc735d84b97a"/>
          <p:cNvSpPr>
            <a:spLocks noGrp="1"/>
          </p:cNvSpPr>
          <p:nvPr>
            <p:ph type="ctrTitle" hasCustomPrompt="1"/>
          </p:nvPr>
        </p:nvSpPr>
        <p:spPr>
          <a:xfrm>
            <a:off x="951202" y="1873480"/>
            <a:ext cx="5837817" cy="2318718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add title</a:t>
            </a:r>
          </a:p>
        </p:txBody>
      </p:sp>
      <p:sp>
        <p:nvSpPr>
          <p:cNvPr id="3" name="副标题 2" descr="e86e1ff4-f240-49d9-940e-179059da270a"/>
          <p:cNvSpPr>
            <a:spLocks noGrp="1"/>
          </p:cNvSpPr>
          <p:nvPr>
            <p:ph type="subTitle" idx="1" hasCustomPrompt="1"/>
          </p:nvPr>
        </p:nvSpPr>
        <p:spPr>
          <a:xfrm>
            <a:off x="1042643" y="4192198"/>
            <a:ext cx="4918320" cy="719256"/>
          </a:xfrm>
        </p:spPr>
        <p:txBody>
          <a:bodyPr>
            <a:normAutofit/>
          </a:bodyPr>
          <a:lstStyle>
            <a:lvl1pPr marL="0" indent="0" algn="dist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文本占位符 3" descr="5b3ba957-accb-4eb5-b118-0793d0b711f5"/>
          <p:cNvSpPr>
            <a:spLocks noGrp="1"/>
          </p:cNvSpPr>
          <p:nvPr>
            <p:ph type="body" sz="quarter" idx="13" hasCustomPrompt="1"/>
          </p:nvPr>
        </p:nvSpPr>
        <p:spPr>
          <a:xfrm>
            <a:off x="1042642" y="4948037"/>
            <a:ext cx="1279756" cy="32228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anchor="ctr">
            <a:sp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5" name="文本占位符 4" descr="bb1fcbe6-1814-4259-8bc2-1f790e0e926f"/>
          <p:cNvSpPr>
            <a:spLocks noGrp="1"/>
          </p:cNvSpPr>
          <p:nvPr>
            <p:ph type="body" sz="quarter" idx="14" hasCustomPrompt="1"/>
          </p:nvPr>
        </p:nvSpPr>
        <p:spPr>
          <a:xfrm>
            <a:off x="2474400" y="4948037"/>
            <a:ext cx="1119689" cy="322287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none" anchor="ctr">
            <a:spAutoFit/>
          </a:bodyPr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20XX.XX.XX</a:t>
            </a:r>
          </a:p>
        </p:txBody>
      </p:sp>
      <p:sp>
        <p:nvSpPr>
          <p:cNvPr id="20" name="矩形: 圆角 19" descr="041b4a76-61bc-4334-b4f2-f71b0d30a672"/>
          <p:cNvSpPr/>
          <p:nvPr/>
        </p:nvSpPr>
        <p:spPr>
          <a:xfrm>
            <a:off x="1940156" y="849807"/>
            <a:ext cx="8070414" cy="12047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grpSp>
        <p:nvGrpSpPr>
          <p:cNvPr id="21" name="组合 20" descr="17a41482-1e0d-434d-bd19-949376904d15"/>
          <p:cNvGrpSpPr/>
          <p:nvPr/>
        </p:nvGrpSpPr>
        <p:grpSpPr>
          <a:xfrm flipH="1">
            <a:off x="10387328" y="793203"/>
            <a:ext cx="1131572" cy="233680"/>
            <a:chOff x="8039876" y="4860925"/>
            <a:chExt cx="871224" cy="180005"/>
          </a:xfrm>
        </p:grpSpPr>
        <p:sp>
          <p:nvSpPr>
            <p:cNvPr id="28" name="箭头: V 形 27" descr="5db8b48c-9b40-4d3c-bfeb-6fb86bec5db8"/>
            <p:cNvSpPr/>
            <p:nvPr/>
          </p:nvSpPr>
          <p:spPr>
            <a:xfrm flipH="1">
              <a:off x="873109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29" name="箭头: V 形 28" descr="ddcdf1e0-9910-4ef5-89a8-d0ae3576dc9a"/>
            <p:cNvSpPr/>
            <p:nvPr/>
          </p:nvSpPr>
          <p:spPr>
            <a:xfrm flipH="1">
              <a:off x="8615894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30" name="箭头: V 形 29" descr="148db666-cb6c-4879-814e-51ab3e69461c"/>
            <p:cNvSpPr/>
            <p:nvPr/>
          </p:nvSpPr>
          <p:spPr>
            <a:xfrm flipH="1">
              <a:off x="8500688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31" name="箭头: V 形 30" descr="1366a10f-31ba-42eb-aa30-dfb050948568"/>
            <p:cNvSpPr/>
            <p:nvPr/>
          </p:nvSpPr>
          <p:spPr>
            <a:xfrm flipH="1">
              <a:off x="838548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32" name="箭头: V 形 31" descr="54b92f65-3bf1-41ec-9742-3806a4f50048"/>
            <p:cNvSpPr/>
            <p:nvPr/>
          </p:nvSpPr>
          <p:spPr>
            <a:xfrm flipH="1">
              <a:off x="8270282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03" name="箭头: V 形 102" descr="576fd6df-04a5-4dd9-a002-c402a1dc0b4b"/>
            <p:cNvSpPr/>
            <p:nvPr/>
          </p:nvSpPr>
          <p:spPr>
            <a:xfrm flipH="1">
              <a:off x="8155079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04" name="箭头: V 形 103" descr="e315bfa8-73f0-43ef-b3f8-f7b033e4c0e0"/>
            <p:cNvSpPr/>
            <p:nvPr/>
          </p:nvSpPr>
          <p:spPr>
            <a:xfrm flipH="1">
              <a:off x="8039876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</p:grpSp>
      <p:grpSp>
        <p:nvGrpSpPr>
          <p:cNvPr id="105" name="组合 104" descr="2a72d481-16d3-40d7-974e-808b5327844f"/>
          <p:cNvGrpSpPr/>
          <p:nvPr/>
        </p:nvGrpSpPr>
        <p:grpSpPr>
          <a:xfrm>
            <a:off x="779083" y="6462835"/>
            <a:ext cx="521195" cy="334205"/>
            <a:chOff x="2778266" y="5931320"/>
            <a:chExt cx="259319" cy="334205"/>
          </a:xfrm>
        </p:grpSpPr>
        <p:sp>
          <p:nvSpPr>
            <p:cNvPr id="106" name="任意多边形: 形状 105" descr="b2215d50-3905-4424-bd3f-cd2ab21479ba"/>
            <p:cNvSpPr/>
            <p:nvPr/>
          </p:nvSpPr>
          <p:spPr>
            <a:xfrm rot="16200000">
              <a:off x="2648650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107" name="任意多边形: 形状 106" descr="545fbc81-9fa1-458f-a5c4-b93eb2a4d32b"/>
            <p:cNvSpPr/>
            <p:nvPr/>
          </p:nvSpPr>
          <p:spPr>
            <a:xfrm rot="16200000">
              <a:off x="2740823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108" name="任意多边形: 形状 107" descr="35e81332-df70-4e69-8aff-10b8258cbe75"/>
            <p:cNvSpPr/>
            <p:nvPr/>
          </p:nvSpPr>
          <p:spPr>
            <a:xfrm rot="16200000">
              <a:off x="2832995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</p:grpSp>
      <p:cxnSp>
        <p:nvCxnSpPr>
          <p:cNvPr id="109" name="直接连接符 108" descr="d3c93e57-6cef-4b18-9494-448b470037a2"/>
          <p:cNvCxnSpPr/>
          <p:nvPr/>
        </p:nvCxnSpPr>
        <p:spPr>
          <a:xfrm>
            <a:off x="1636052" y="6637744"/>
            <a:ext cx="600845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矩形 180" descr="f5cf5017-2b6b-436b-899a-e4c75fedd07f"/>
          <p:cNvSpPr/>
          <p:nvPr/>
        </p:nvSpPr>
        <p:spPr>
          <a:xfrm>
            <a:off x="7600400" y="1480590"/>
            <a:ext cx="3480407" cy="537741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184" name="任意多边形: 形状 183" descr="6d3fa42c-971c-4253-91e0-a4b0faaf7694"/>
          <p:cNvSpPr/>
          <p:nvPr/>
        </p:nvSpPr>
        <p:spPr>
          <a:xfrm>
            <a:off x="1" y="1"/>
            <a:ext cx="1392873" cy="1243361"/>
          </a:xfrm>
          <a:custGeom>
            <a:avLst/>
            <a:gdLst>
              <a:gd name="connsiteX0" fmla="*/ 920669 w 1392873"/>
              <a:gd name="connsiteY0" fmla="*/ 0 h 1243361"/>
              <a:gd name="connsiteX1" fmla="*/ 1392873 w 1392873"/>
              <a:gd name="connsiteY1" fmla="*/ 0 h 1243361"/>
              <a:gd name="connsiteX2" fmla="*/ 149512 w 1392873"/>
              <a:gd name="connsiteY2" fmla="*/ 1243361 h 1243361"/>
              <a:gd name="connsiteX3" fmla="*/ 22386 w 1392873"/>
              <a:gd name="connsiteY3" fmla="*/ 1236942 h 1243361"/>
              <a:gd name="connsiteX4" fmla="*/ 0 w 1392873"/>
              <a:gd name="connsiteY4" fmla="*/ 1233525 h 1243361"/>
              <a:gd name="connsiteX5" fmla="*/ 0 w 1392873"/>
              <a:gd name="connsiteY5" fmla="*/ 756391 h 1243361"/>
              <a:gd name="connsiteX6" fmla="*/ 70666 w 1392873"/>
              <a:gd name="connsiteY6" fmla="*/ 767176 h 1243361"/>
              <a:gd name="connsiteX7" fmla="*/ 149512 w 1392873"/>
              <a:gd name="connsiteY7" fmla="*/ 771157 h 1243361"/>
              <a:gd name="connsiteX8" fmla="*/ 920669 w 1392873"/>
              <a:gd name="connsiteY8" fmla="*/ 0 h 124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2873" h="1243361">
                <a:moveTo>
                  <a:pt x="920669" y="0"/>
                </a:moveTo>
                <a:lnTo>
                  <a:pt x="1392873" y="0"/>
                </a:lnTo>
                <a:cubicBezTo>
                  <a:pt x="1392873" y="686689"/>
                  <a:pt x="836201" y="1243361"/>
                  <a:pt x="149512" y="1243361"/>
                </a:cubicBezTo>
                <a:cubicBezTo>
                  <a:pt x="106594" y="1243361"/>
                  <a:pt x="64184" y="1241187"/>
                  <a:pt x="22386" y="1236942"/>
                </a:cubicBezTo>
                <a:lnTo>
                  <a:pt x="0" y="1233525"/>
                </a:lnTo>
                <a:lnTo>
                  <a:pt x="0" y="756391"/>
                </a:lnTo>
                <a:lnTo>
                  <a:pt x="70666" y="767176"/>
                </a:lnTo>
                <a:cubicBezTo>
                  <a:pt x="96590" y="769808"/>
                  <a:pt x="122894" y="771157"/>
                  <a:pt x="149512" y="771157"/>
                </a:cubicBezTo>
                <a:cubicBezTo>
                  <a:pt x="575410" y="771157"/>
                  <a:pt x="920669" y="425898"/>
                  <a:pt x="9206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205" name="任意多边形: 形状 204" descr="45f07e47-61a2-47fb-b433-1ae3abd1cf7a"/>
          <p:cNvSpPr/>
          <p:nvPr/>
        </p:nvSpPr>
        <p:spPr>
          <a:xfrm rot="689088">
            <a:off x="6539669" y="5822280"/>
            <a:ext cx="848865" cy="229612"/>
          </a:xfrm>
          <a:custGeom>
            <a:avLst/>
            <a:gdLst>
              <a:gd name="connsiteX0" fmla="*/ 53217 w 4116608"/>
              <a:gd name="connsiteY0" fmla="*/ 642727 h 1113515"/>
              <a:gd name="connsiteX1" fmla="*/ 382087 w 4116608"/>
              <a:gd name="connsiteY1" fmla="*/ 847418 h 1113515"/>
              <a:gd name="connsiteX2" fmla="*/ 627718 w 4116608"/>
              <a:gd name="connsiteY2" fmla="*/ 1005712 h 1113515"/>
              <a:gd name="connsiteX3" fmla="*/ 871979 w 4116608"/>
              <a:gd name="connsiteY3" fmla="*/ 847418 h 1113515"/>
              <a:gd name="connsiteX4" fmla="*/ 1372927 w 4116608"/>
              <a:gd name="connsiteY4" fmla="*/ 690638 h 1113515"/>
              <a:gd name="connsiteX5" fmla="*/ 1529718 w 4116608"/>
              <a:gd name="connsiteY5" fmla="*/ 847418 h 1113515"/>
              <a:gd name="connsiteX6" fmla="*/ 1775349 w 4116608"/>
              <a:gd name="connsiteY6" fmla="*/ 1005712 h 1113515"/>
              <a:gd name="connsiteX7" fmla="*/ 2019610 w 4116608"/>
              <a:gd name="connsiteY7" fmla="*/ 847418 h 1113515"/>
              <a:gd name="connsiteX8" fmla="*/ 2520558 w 4116608"/>
              <a:gd name="connsiteY8" fmla="*/ 690638 h 1113515"/>
              <a:gd name="connsiteX9" fmla="*/ 2677350 w 4116608"/>
              <a:gd name="connsiteY9" fmla="*/ 847418 h 1113515"/>
              <a:gd name="connsiteX10" fmla="*/ 2922981 w 4116608"/>
              <a:gd name="connsiteY10" fmla="*/ 1005712 h 1113515"/>
              <a:gd name="connsiteX11" fmla="*/ 3167241 w 4116608"/>
              <a:gd name="connsiteY11" fmla="*/ 847418 h 1113515"/>
              <a:gd name="connsiteX12" fmla="*/ 3668190 w 4116608"/>
              <a:gd name="connsiteY12" fmla="*/ 690638 h 1113515"/>
              <a:gd name="connsiteX13" fmla="*/ 3824981 w 4116608"/>
              <a:gd name="connsiteY13" fmla="*/ 847418 h 1113515"/>
              <a:gd name="connsiteX14" fmla="*/ 4070608 w 4116608"/>
              <a:gd name="connsiteY14" fmla="*/ 1005712 h 1113515"/>
              <a:gd name="connsiteX15" fmla="*/ 4115913 w 4116608"/>
              <a:gd name="connsiteY15" fmla="*/ 1068210 h 1113515"/>
              <a:gd name="connsiteX16" fmla="*/ 4070608 w 4116608"/>
              <a:gd name="connsiteY16" fmla="*/ 1113515 h 1113515"/>
              <a:gd name="connsiteX17" fmla="*/ 4070608 w 4116608"/>
              <a:gd name="connsiteY17" fmla="*/ 1108057 h 1113515"/>
              <a:gd name="connsiteX18" fmla="*/ 3741742 w 4116608"/>
              <a:gd name="connsiteY18" fmla="*/ 908824 h 1113515"/>
              <a:gd name="connsiteX19" fmla="*/ 3496111 w 4116608"/>
              <a:gd name="connsiteY19" fmla="*/ 750531 h 1113515"/>
              <a:gd name="connsiteX20" fmla="*/ 3250484 w 4116608"/>
              <a:gd name="connsiteY20" fmla="*/ 908824 h 1113515"/>
              <a:gd name="connsiteX21" fmla="*/ 2922981 w 4116608"/>
              <a:gd name="connsiteY21" fmla="*/ 1108057 h 1113515"/>
              <a:gd name="connsiteX22" fmla="*/ 2594111 w 4116608"/>
              <a:gd name="connsiteY22" fmla="*/ 908824 h 1113515"/>
              <a:gd name="connsiteX23" fmla="*/ 2348480 w 4116608"/>
              <a:gd name="connsiteY23" fmla="*/ 750531 h 1113515"/>
              <a:gd name="connsiteX24" fmla="*/ 2104219 w 4116608"/>
              <a:gd name="connsiteY24" fmla="*/ 908824 h 1113515"/>
              <a:gd name="connsiteX25" fmla="*/ 1603270 w 4116608"/>
              <a:gd name="connsiteY25" fmla="*/ 1065604 h 1113515"/>
              <a:gd name="connsiteX26" fmla="*/ 1446479 w 4116608"/>
              <a:gd name="connsiteY26" fmla="*/ 908824 h 1113515"/>
              <a:gd name="connsiteX27" fmla="*/ 1200848 w 4116608"/>
              <a:gd name="connsiteY27" fmla="*/ 750531 h 1113515"/>
              <a:gd name="connsiteX28" fmla="*/ 956587 w 4116608"/>
              <a:gd name="connsiteY28" fmla="*/ 908824 h 1113515"/>
              <a:gd name="connsiteX29" fmla="*/ 455639 w 4116608"/>
              <a:gd name="connsiteY29" fmla="*/ 1065604 h 1113515"/>
              <a:gd name="connsiteX30" fmla="*/ 298848 w 4116608"/>
              <a:gd name="connsiteY30" fmla="*/ 908824 h 1113515"/>
              <a:gd name="connsiteX31" fmla="*/ 53217 w 4116608"/>
              <a:gd name="connsiteY31" fmla="*/ 750531 h 1113515"/>
              <a:gd name="connsiteX32" fmla="*/ 7916 w 4116608"/>
              <a:gd name="connsiteY32" fmla="*/ 688032 h 1113515"/>
              <a:gd name="connsiteX33" fmla="*/ 53217 w 4116608"/>
              <a:gd name="connsiteY33" fmla="*/ 642727 h 1113515"/>
              <a:gd name="connsiteX34" fmla="*/ 53217 w 4116608"/>
              <a:gd name="connsiteY34" fmla="*/ 0 h 1113515"/>
              <a:gd name="connsiteX35" fmla="*/ 382087 w 4116608"/>
              <a:gd name="connsiteY35" fmla="*/ 197867 h 1113515"/>
              <a:gd name="connsiteX36" fmla="*/ 627718 w 4116608"/>
              <a:gd name="connsiteY36" fmla="*/ 356162 h 1113515"/>
              <a:gd name="connsiteX37" fmla="*/ 871978 w 4116608"/>
              <a:gd name="connsiteY37" fmla="*/ 197867 h 1113515"/>
              <a:gd name="connsiteX38" fmla="*/ 1375792 w 4116608"/>
              <a:gd name="connsiteY38" fmla="*/ 44009 h 1113515"/>
              <a:gd name="connsiteX39" fmla="*/ 1529718 w 4116608"/>
              <a:gd name="connsiteY39" fmla="*/ 197867 h 1113515"/>
              <a:gd name="connsiteX40" fmla="*/ 1775349 w 4116608"/>
              <a:gd name="connsiteY40" fmla="*/ 356162 h 1113515"/>
              <a:gd name="connsiteX41" fmla="*/ 2019610 w 4116608"/>
              <a:gd name="connsiteY41" fmla="*/ 197867 h 1113515"/>
              <a:gd name="connsiteX42" fmla="*/ 2523424 w 4116608"/>
              <a:gd name="connsiteY42" fmla="*/ 44009 h 1113515"/>
              <a:gd name="connsiteX43" fmla="*/ 2677349 w 4116608"/>
              <a:gd name="connsiteY43" fmla="*/ 197867 h 1113515"/>
              <a:gd name="connsiteX44" fmla="*/ 2922980 w 4116608"/>
              <a:gd name="connsiteY44" fmla="*/ 356162 h 1113515"/>
              <a:gd name="connsiteX45" fmla="*/ 3167241 w 4116608"/>
              <a:gd name="connsiteY45" fmla="*/ 197867 h 1113515"/>
              <a:gd name="connsiteX46" fmla="*/ 3671055 w 4116608"/>
              <a:gd name="connsiteY46" fmla="*/ 44009 h 1113515"/>
              <a:gd name="connsiteX47" fmla="*/ 3824981 w 4116608"/>
              <a:gd name="connsiteY47" fmla="*/ 197867 h 1113515"/>
              <a:gd name="connsiteX48" fmla="*/ 4070608 w 4116608"/>
              <a:gd name="connsiteY48" fmla="*/ 356162 h 1113515"/>
              <a:gd name="connsiteX49" fmla="*/ 4115912 w 4116608"/>
              <a:gd name="connsiteY49" fmla="*/ 418660 h 1113515"/>
              <a:gd name="connsiteX50" fmla="*/ 4070608 w 4116608"/>
              <a:gd name="connsiteY50" fmla="*/ 463965 h 1113515"/>
              <a:gd name="connsiteX51" fmla="*/ 3741742 w 4116608"/>
              <a:gd name="connsiteY51" fmla="*/ 264733 h 1113515"/>
              <a:gd name="connsiteX52" fmla="*/ 3496111 w 4116608"/>
              <a:gd name="connsiteY52" fmla="*/ 106439 h 1113515"/>
              <a:gd name="connsiteX53" fmla="*/ 3250484 w 4116608"/>
              <a:gd name="connsiteY53" fmla="*/ 264733 h 1113515"/>
              <a:gd name="connsiteX54" fmla="*/ 2922980 w 4116608"/>
              <a:gd name="connsiteY54" fmla="*/ 463965 h 1113515"/>
              <a:gd name="connsiteX55" fmla="*/ 2594111 w 4116608"/>
              <a:gd name="connsiteY55" fmla="*/ 264733 h 1113515"/>
              <a:gd name="connsiteX56" fmla="*/ 2348480 w 4116608"/>
              <a:gd name="connsiteY56" fmla="*/ 106439 h 1113515"/>
              <a:gd name="connsiteX57" fmla="*/ 2104219 w 4116608"/>
              <a:gd name="connsiteY57" fmla="*/ 264733 h 1113515"/>
              <a:gd name="connsiteX58" fmla="*/ 1603270 w 4116608"/>
              <a:gd name="connsiteY58" fmla="*/ 421512 h 1113515"/>
              <a:gd name="connsiteX59" fmla="*/ 1446479 w 4116608"/>
              <a:gd name="connsiteY59" fmla="*/ 264733 h 1113515"/>
              <a:gd name="connsiteX60" fmla="*/ 1200848 w 4116608"/>
              <a:gd name="connsiteY60" fmla="*/ 106439 h 1113515"/>
              <a:gd name="connsiteX61" fmla="*/ 956587 w 4116608"/>
              <a:gd name="connsiteY61" fmla="*/ 264733 h 1113515"/>
              <a:gd name="connsiteX62" fmla="*/ 455639 w 4116608"/>
              <a:gd name="connsiteY62" fmla="*/ 421512 h 1113515"/>
              <a:gd name="connsiteX63" fmla="*/ 298848 w 4116608"/>
              <a:gd name="connsiteY63" fmla="*/ 264733 h 1113515"/>
              <a:gd name="connsiteX64" fmla="*/ 53217 w 4116608"/>
              <a:gd name="connsiteY64" fmla="*/ 106439 h 1113515"/>
              <a:gd name="connsiteX65" fmla="*/ 0 w 4116608"/>
              <a:gd name="connsiteY65" fmla="*/ 53220 h 1113515"/>
              <a:gd name="connsiteX66" fmla="*/ 53217 w 4116608"/>
              <a:gd name="connsiteY66" fmla="*/ 0 h 111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116608" h="1113515">
                <a:moveTo>
                  <a:pt x="53217" y="642727"/>
                </a:moveTo>
                <a:cubicBezTo>
                  <a:pt x="190227" y="651502"/>
                  <a:pt x="313723" y="728356"/>
                  <a:pt x="382087" y="847418"/>
                </a:cubicBezTo>
                <a:cubicBezTo>
                  <a:pt x="450317" y="932023"/>
                  <a:pt x="510360" y="1005712"/>
                  <a:pt x="627718" y="1005712"/>
                </a:cubicBezTo>
                <a:cubicBezTo>
                  <a:pt x="745072" y="1005712"/>
                  <a:pt x="803748" y="932023"/>
                  <a:pt x="871979" y="847418"/>
                </a:cubicBezTo>
                <a:cubicBezTo>
                  <a:pt x="966957" y="665789"/>
                  <a:pt x="1191299" y="595594"/>
                  <a:pt x="1372927" y="690638"/>
                </a:cubicBezTo>
                <a:cubicBezTo>
                  <a:pt x="1439929" y="725695"/>
                  <a:pt x="1494649" y="780402"/>
                  <a:pt x="1529718" y="847418"/>
                </a:cubicBezTo>
                <a:cubicBezTo>
                  <a:pt x="1597948" y="932023"/>
                  <a:pt x="1656625" y="1005712"/>
                  <a:pt x="1775349" y="1005712"/>
                </a:cubicBezTo>
                <a:cubicBezTo>
                  <a:pt x="1894069" y="1005712"/>
                  <a:pt x="1951380" y="932023"/>
                  <a:pt x="2019610" y="847418"/>
                </a:cubicBezTo>
                <a:cubicBezTo>
                  <a:pt x="2114588" y="665789"/>
                  <a:pt x="2338927" y="595594"/>
                  <a:pt x="2520558" y="690638"/>
                </a:cubicBezTo>
                <a:cubicBezTo>
                  <a:pt x="2587560" y="725695"/>
                  <a:pt x="2642281" y="780402"/>
                  <a:pt x="2677350" y="847418"/>
                </a:cubicBezTo>
                <a:cubicBezTo>
                  <a:pt x="2745580" y="932023"/>
                  <a:pt x="2804257" y="1005712"/>
                  <a:pt x="2922981" y="1005712"/>
                </a:cubicBezTo>
                <a:cubicBezTo>
                  <a:pt x="3041700" y="1005712"/>
                  <a:pt x="3099011" y="932023"/>
                  <a:pt x="3167241" y="847418"/>
                </a:cubicBezTo>
                <a:cubicBezTo>
                  <a:pt x="3262220" y="665789"/>
                  <a:pt x="3486558" y="595594"/>
                  <a:pt x="3668190" y="690638"/>
                </a:cubicBezTo>
                <a:cubicBezTo>
                  <a:pt x="3735191" y="725695"/>
                  <a:pt x="3789912" y="780402"/>
                  <a:pt x="3824981" y="847418"/>
                </a:cubicBezTo>
                <a:cubicBezTo>
                  <a:pt x="3893211" y="932023"/>
                  <a:pt x="3951888" y="1005712"/>
                  <a:pt x="4070608" y="1005712"/>
                </a:cubicBezTo>
                <a:cubicBezTo>
                  <a:pt x="4100358" y="1010460"/>
                  <a:pt x="4120689" y="1038449"/>
                  <a:pt x="4115913" y="1068210"/>
                </a:cubicBezTo>
                <a:cubicBezTo>
                  <a:pt x="4112231" y="1091518"/>
                  <a:pt x="4093945" y="1109790"/>
                  <a:pt x="4070608" y="1113515"/>
                </a:cubicBezTo>
                <a:lnTo>
                  <a:pt x="4070608" y="1108057"/>
                </a:lnTo>
                <a:cubicBezTo>
                  <a:pt x="3934693" y="1100456"/>
                  <a:pt x="3811471" y="1025785"/>
                  <a:pt x="3741742" y="908824"/>
                </a:cubicBezTo>
                <a:cubicBezTo>
                  <a:pt x="3673512" y="824220"/>
                  <a:pt x="3613469" y="750531"/>
                  <a:pt x="3496111" y="750531"/>
                </a:cubicBezTo>
                <a:cubicBezTo>
                  <a:pt x="3378757" y="750531"/>
                  <a:pt x="3320076" y="824220"/>
                  <a:pt x="3250484" y="908824"/>
                </a:cubicBezTo>
                <a:cubicBezTo>
                  <a:pt x="3181026" y="1025402"/>
                  <a:pt x="3058483" y="1100019"/>
                  <a:pt x="2922981" y="1108057"/>
                </a:cubicBezTo>
                <a:cubicBezTo>
                  <a:pt x="2787066" y="1100456"/>
                  <a:pt x="2663840" y="1025785"/>
                  <a:pt x="2594111" y="908824"/>
                </a:cubicBezTo>
                <a:cubicBezTo>
                  <a:pt x="2525881" y="824220"/>
                  <a:pt x="2465838" y="750531"/>
                  <a:pt x="2348480" y="750531"/>
                </a:cubicBezTo>
                <a:cubicBezTo>
                  <a:pt x="2231126" y="750531"/>
                  <a:pt x="2172449" y="824220"/>
                  <a:pt x="2104219" y="908824"/>
                </a:cubicBezTo>
                <a:cubicBezTo>
                  <a:pt x="2009241" y="1090453"/>
                  <a:pt x="1784898" y="1160649"/>
                  <a:pt x="1603270" y="1065604"/>
                </a:cubicBezTo>
                <a:cubicBezTo>
                  <a:pt x="1536269" y="1030534"/>
                  <a:pt x="1481548" y="975840"/>
                  <a:pt x="1446479" y="908824"/>
                </a:cubicBezTo>
                <a:cubicBezTo>
                  <a:pt x="1378249" y="824220"/>
                  <a:pt x="1319572" y="750531"/>
                  <a:pt x="1200848" y="750531"/>
                </a:cubicBezTo>
                <a:cubicBezTo>
                  <a:pt x="1082129" y="750531"/>
                  <a:pt x="1024818" y="824220"/>
                  <a:pt x="956587" y="908824"/>
                </a:cubicBezTo>
                <a:cubicBezTo>
                  <a:pt x="861609" y="1090453"/>
                  <a:pt x="637271" y="1160649"/>
                  <a:pt x="455639" y="1065604"/>
                </a:cubicBezTo>
                <a:cubicBezTo>
                  <a:pt x="388637" y="1030534"/>
                  <a:pt x="333917" y="975840"/>
                  <a:pt x="298848" y="908824"/>
                </a:cubicBezTo>
                <a:cubicBezTo>
                  <a:pt x="230618" y="824220"/>
                  <a:pt x="171941" y="750531"/>
                  <a:pt x="53217" y="750531"/>
                </a:cubicBezTo>
                <a:cubicBezTo>
                  <a:pt x="23470" y="745782"/>
                  <a:pt x="3140" y="717794"/>
                  <a:pt x="7916" y="688032"/>
                </a:cubicBezTo>
                <a:cubicBezTo>
                  <a:pt x="11598" y="664725"/>
                  <a:pt x="29884" y="646452"/>
                  <a:pt x="53217" y="642727"/>
                </a:cubicBezTo>
                <a:close/>
                <a:moveTo>
                  <a:pt x="53217" y="0"/>
                </a:moveTo>
                <a:cubicBezTo>
                  <a:pt x="188861" y="7300"/>
                  <a:pt x="312082" y="81426"/>
                  <a:pt x="382087" y="197867"/>
                </a:cubicBezTo>
                <a:cubicBezTo>
                  <a:pt x="450317" y="283838"/>
                  <a:pt x="510360" y="356162"/>
                  <a:pt x="627718" y="356162"/>
                </a:cubicBezTo>
                <a:cubicBezTo>
                  <a:pt x="745071" y="356162"/>
                  <a:pt x="803748" y="283838"/>
                  <a:pt x="871978" y="197867"/>
                </a:cubicBezTo>
                <a:cubicBezTo>
                  <a:pt x="968593" y="16238"/>
                  <a:pt x="1194164" y="-52647"/>
                  <a:pt x="1375792" y="44009"/>
                </a:cubicBezTo>
                <a:cubicBezTo>
                  <a:pt x="1441295" y="78847"/>
                  <a:pt x="1494920" y="132407"/>
                  <a:pt x="1529718" y="197867"/>
                </a:cubicBezTo>
                <a:cubicBezTo>
                  <a:pt x="1597948" y="283838"/>
                  <a:pt x="1656625" y="356162"/>
                  <a:pt x="1775349" y="356162"/>
                </a:cubicBezTo>
                <a:cubicBezTo>
                  <a:pt x="1894069" y="356162"/>
                  <a:pt x="1951380" y="283838"/>
                  <a:pt x="2019610" y="197867"/>
                </a:cubicBezTo>
                <a:cubicBezTo>
                  <a:pt x="2116225" y="16238"/>
                  <a:pt x="2341796" y="-52647"/>
                  <a:pt x="2523424" y="44009"/>
                </a:cubicBezTo>
                <a:cubicBezTo>
                  <a:pt x="2588922" y="78847"/>
                  <a:pt x="2642551" y="132407"/>
                  <a:pt x="2677349" y="197867"/>
                </a:cubicBezTo>
                <a:cubicBezTo>
                  <a:pt x="2745580" y="283838"/>
                  <a:pt x="2804256" y="356162"/>
                  <a:pt x="2922980" y="356162"/>
                </a:cubicBezTo>
                <a:cubicBezTo>
                  <a:pt x="3041700" y="356162"/>
                  <a:pt x="3099011" y="283838"/>
                  <a:pt x="3167241" y="197867"/>
                </a:cubicBezTo>
                <a:cubicBezTo>
                  <a:pt x="3263856" y="16238"/>
                  <a:pt x="3489423" y="-52647"/>
                  <a:pt x="3671055" y="44009"/>
                </a:cubicBezTo>
                <a:cubicBezTo>
                  <a:pt x="3736553" y="78847"/>
                  <a:pt x="3790183" y="132407"/>
                  <a:pt x="3824981" y="197867"/>
                </a:cubicBezTo>
                <a:cubicBezTo>
                  <a:pt x="3893211" y="283838"/>
                  <a:pt x="3951888" y="356162"/>
                  <a:pt x="4070608" y="356162"/>
                </a:cubicBezTo>
                <a:cubicBezTo>
                  <a:pt x="4100358" y="360910"/>
                  <a:pt x="4120689" y="388898"/>
                  <a:pt x="4115912" y="418660"/>
                </a:cubicBezTo>
                <a:cubicBezTo>
                  <a:pt x="4112231" y="441968"/>
                  <a:pt x="4093945" y="460239"/>
                  <a:pt x="4070608" y="463965"/>
                </a:cubicBezTo>
                <a:cubicBezTo>
                  <a:pt x="3934693" y="456364"/>
                  <a:pt x="3811471" y="381693"/>
                  <a:pt x="3741742" y="264733"/>
                </a:cubicBezTo>
                <a:cubicBezTo>
                  <a:pt x="3673512" y="180128"/>
                  <a:pt x="3613469" y="106439"/>
                  <a:pt x="3496111" y="106439"/>
                </a:cubicBezTo>
                <a:cubicBezTo>
                  <a:pt x="3378757" y="106439"/>
                  <a:pt x="3320076" y="180128"/>
                  <a:pt x="3250484" y="264733"/>
                </a:cubicBezTo>
                <a:cubicBezTo>
                  <a:pt x="3182387" y="382566"/>
                  <a:pt x="3058891" y="457633"/>
                  <a:pt x="2922980" y="463965"/>
                </a:cubicBezTo>
                <a:cubicBezTo>
                  <a:pt x="2787066" y="456364"/>
                  <a:pt x="2663840" y="381693"/>
                  <a:pt x="2594111" y="264733"/>
                </a:cubicBezTo>
                <a:cubicBezTo>
                  <a:pt x="2525881" y="180128"/>
                  <a:pt x="2465838" y="106439"/>
                  <a:pt x="2348480" y="106439"/>
                </a:cubicBezTo>
                <a:cubicBezTo>
                  <a:pt x="2231126" y="106439"/>
                  <a:pt x="2172449" y="180128"/>
                  <a:pt x="2104219" y="264733"/>
                </a:cubicBezTo>
                <a:cubicBezTo>
                  <a:pt x="2009240" y="446361"/>
                  <a:pt x="1784898" y="516557"/>
                  <a:pt x="1603270" y="421512"/>
                </a:cubicBezTo>
                <a:cubicBezTo>
                  <a:pt x="1536269" y="386456"/>
                  <a:pt x="1481548" y="331749"/>
                  <a:pt x="1446479" y="264733"/>
                </a:cubicBezTo>
                <a:cubicBezTo>
                  <a:pt x="1378249" y="180128"/>
                  <a:pt x="1319572" y="106439"/>
                  <a:pt x="1200848" y="106439"/>
                </a:cubicBezTo>
                <a:cubicBezTo>
                  <a:pt x="1082129" y="106439"/>
                  <a:pt x="1024817" y="180128"/>
                  <a:pt x="956587" y="264733"/>
                </a:cubicBezTo>
                <a:cubicBezTo>
                  <a:pt x="861609" y="446361"/>
                  <a:pt x="637271" y="516557"/>
                  <a:pt x="455639" y="421512"/>
                </a:cubicBezTo>
                <a:cubicBezTo>
                  <a:pt x="388637" y="386456"/>
                  <a:pt x="333917" y="331749"/>
                  <a:pt x="298848" y="264733"/>
                </a:cubicBezTo>
                <a:cubicBezTo>
                  <a:pt x="230618" y="180128"/>
                  <a:pt x="171941" y="106439"/>
                  <a:pt x="53217" y="106439"/>
                </a:cubicBezTo>
                <a:cubicBezTo>
                  <a:pt x="23878" y="106439"/>
                  <a:pt x="0" y="82613"/>
                  <a:pt x="0" y="53220"/>
                </a:cubicBezTo>
                <a:cubicBezTo>
                  <a:pt x="0" y="23826"/>
                  <a:pt x="23878" y="0"/>
                  <a:pt x="53217" y="0"/>
                </a:cubicBezTo>
                <a:close/>
              </a:path>
            </a:pathLst>
          </a:custGeom>
          <a:solidFill>
            <a:schemeClr val="accent1"/>
          </a:solidFill>
          <a:ln w="136208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206" name="缺角矩形 205" descr="97f5d44e-be8f-457b-a55b-83b2887875a2"/>
          <p:cNvSpPr/>
          <p:nvPr/>
        </p:nvSpPr>
        <p:spPr>
          <a:xfrm>
            <a:off x="5233427" y="2104640"/>
            <a:ext cx="395900" cy="395900"/>
          </a:xfrm>
          <a:prstGeom prst="plaqu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208" name="椭圆 207" descr="9ce038d7-dfca-4d5f-ac51-d9773a53b777"/>
          <p:cNvSpPr/>
          <p:nvPr/>
        </p:nvSpPr>
        <p:spPr>
          <a:xfrm>
            <a:off x="5629327" y="2423586"/>
            <a:ext cx="153908" cy="1539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209" name="椭圆 208" descr="c9d3dbb3-6c9a-4be8-92cd-03c7ef6e52b5"/>
          <p:cNvSpPr/>
          <p:nvPr/>
        </p:nvSpPr>
        <p:spPr>
          <a:xfrm>
            <a:off x="5859435" y="2145030"/>
            <a:ext cx="101628" cy="101628"/>
          </a:xfrm>
          <a:prstGeom prst="ellipse">
            <a:avLst/>
          </a:prstGeom>
          <a:solidFill>
            <a:schemeClr val="accent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b045833b-a87e-4d3b-9982-136e44664dcc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3" name="内容占位符 2" descr="3354fb3c-6cfd-4615-bb2a-0e65cf280adc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日期占位符 3" descr="727d7f3e-1751-4737-a6b2-6ecb7c719b9f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页脚占位符 4" descr="92023c8f-96ec-4c33-a9f8-cf6d8062f65d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 descr="93f69272-1642-42c0-9e01-9eb6352460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 descr="a65d7464-5ddb-41a5-9eb4-a907bf625130"/>
          <p:cNvSpPr/>
          <p:nvPr/>
        </p:nvSpPr>
        <p:spPr>
          <a:xfrm>
            <a:off x="5292" y="0"/>
            <a:ext cx="12181416" cy="6858000"/>
          </a:xfrm>
          <a:prstGeom prst="rect">
            <a:avLst/>
          </a:prstGeom>
          <a:blipFill>
            <a:blip r:embed="rId2"/>
            <a:stretch>
              <a:fillRect b="-51567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2" name="标题 1" descr="e513d096-5c71-4122-99ec-c93cbc705c4e"/>
          <p:cNvSpPr>
            <a:spLocks noGrp="1"/>
          </p:cNvSpPr>
          <p:nvPr>
            <p:ph type="title" hasCustomPrompt="1"/>
          </p:nvPr>
        </p:nvSpPr>
        <p:spPr>
          <a:xfrm>
            <a:off x="854425" y="1677033"/>
            <a:ext cx="2323074" cy="915667"/>
          </a:xfr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" name="内容占位符 2" descr="032395c2-9124-4a48-ba4e-ef5067aceb76"/>
          <p:cNvSpPr>
            <a:spLocks noGrp="1"/>
          </p:cNvSpPr>
          <p:nvPr>
            <p:ph sz="quarter" idx="1" hasCustomPrompt="1"/>
          </p:nvPr>
        </p:nvSpPr>
        <p:spPr>
          <a:xfrm>
            <a:off x="3638582" y="1706880"/>
            <a:ext cx="7880317" cy="4427220"/>
          </a:xfrm>
        </p:spPr>
        <p:txBody>
          <a:bodyPr/>
          <a:lstStyle>
            <a:lvl1pPr marL="342900" indent="-342900">
              <a:lnSpc>
                <a:spcPct val="100000"/>
              </a:lnSpc>
              <a:buFont typeface="+mj-lt"/>
              <a:buAutoNum type="arabicPeriod"/>
              <a:defRPr/>
            </a:lvl1pPr>
            <a:lvl2pPr marL="800100" indent="-342900">
              <a:lnSpc>
                <a:spcPct val="100000"/>
              </a:lnSpc>
              <a:buFont typeface="+mj-ea"/>
              <a:buAutoNum type="circleNumDbPlain"/>
              <a:defRPr/>
            </a:lvl2pPr>
            <a:lvl3pPr marL="1257300" indent="-342900">
              <a:lnSpc>
                <a:spcPct val="100000"/>
              </a:lnSpc>
              <a:buFont typeface="+mj-lt"/>
              <a:buAutoNum type="alphaLcParenR"/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日期占位符 3" descr="2f1cdb79-6665-4d5b-a533-ca4c9dbb9bfb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页脚占位符 4" descr="72eca550-afbd-4e58-8392-65ab60581c4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 descr="32dd8608-3c3c-45bb-89ae-bd40d471cba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矩形 8" descr="83acc8aa-0506-4a68-b6a6-c0bd9f171e66"/>
          <p:cNvSpPr/>
          <p:nvPr/>
        </p:nvSpPr>
        <p:spPr>
          <a:xfrm>
            <a:off x="0" y="6423102"/>
            <a:ext cx="12192000" cy="4348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10" name="矩形: 圆角 9" descr="724c871f-07c5-4e3b-800f-eba7ab371716"/>
          <p:cNvSpPr/>
          <p:nvPr/>
        </p:nvSpPr>
        <p:spPr>
          <a:xfrm>
            <a:off x="1940156" y="849807"/>
            <a:ext cx="8070414" cy="12047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grpSp>
        <p:nvGrpSpPr>
          <p:cNvPr id="11" name="组合 10" descr="aa1ce489-243f-4857-9f4c-6c4306f8a677"/>
          <p:cNvGrpSpPr/>
          <p:nvPr/>
        </p:nvGrpSpPr>
        <p:grpSpPr>
          <a:xfrm flipH="1">
            <a:off x="10387328" y="793203"/>
            <a:ext cx="1131572" cy="233680"/>
            <a:chOff x="8039876" y="4860925"/>
            <a:chExt cx="871224" cy="180005"/>
          </a:xfrm>
        </p:grpSpPr>
        <p:sp>
          <p:nvSpPr>
            <p:cNvPr id="12" name="箭头: V 形 11" descr="74b0f115-2d20-463a-b88e-ef6e5177b2f6"/>
            <p:cNvSpPr/>
            <p:nvPr/>
          </p:nvSpPr>
          <p:spPr>
            <a:xfrm flipH="1">
              <a:off x="873109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3" name="箭头: V 形 12" descr="59d9c8c3-0467-4da3-ae65-4de88746d1e5"/>
            <p:cNvSpPr/>
            <p:nvPr/>
          </p:nvSpPr>
          <p:spPr>
            <a:xfrm flipH="1">
              <a:off x="8615894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4" name="箭头: V 形 13" descr="e35f854b-8398-4ff6-9a14-6d6585d2656b"/>
            <p:cNvSpPr/>
            <p:nvPr/>
          </p:nvSpPr>
          <p:spPr>
            <a:xfrm flipH="1">
              <a:off x="8500688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5" name="箭头: V 形 14" descr="6bc1d003-d2ea-47dd-869a-64d61671af9c"/>
            <p:cNvSpPr/>
            <p:nvPr/>
          </p:nvSpPr>
          <p:spPr>
            <a:xfrm flipH="1">
              <a:off x="838548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6" name="箭头: V 形 15" descr="f181930a-1769-4c44-8af5-b690456163fd"/>
            <p:cNvSpPr/>
            <p:nvPr/>
          </p:nvSpPr>
          <p:spPr>
            <a:xfrm flipH="1">
              <a:off x="8270282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7" name="箭头: V 形 16" descr="23094746-eda5-4906-803c-f199fea7445b"/>
            <p:cNvSpPr/>
            <p:nvPr/>
          </p:nvSpPr>
          <p:spPr>
            <a:xfrm flipH="1">
              <a:off x="8155079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8" name="箭头: V 形 17" descr="db03f5bd-b9ac-460b-bfde-fbd22aca9a42"/>
            <p:cNvSpPr/>
            <p:nvPr/>
          </p:nvSpPr>
          <p:spPr>
            <a:xfrm flipH="1">
              <a:off x="8039876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</p:grpSp>
      <p:grpSp>
        <p:nvGrpSpPr>
          <p:cNvPr id="21" name="组合 20" descr="c8b053ad-b801-4080-989e-3ccfd7b58f72"/>
          <p:cNvGrpSpPr/>
          <p:nvPr/>
        </p:nvGrpSpPr>
        <p:grpSpPr>
          <a:xfrm>
            <a:off x="779083" y="6462835"/>
            <a:ext cx="521195" cy="334205"/>
            <a:chOff x="2778266" y="5931320"/>
            <a:chExt cx="259319" cy="334205"/>
          </a:xfrm>
        </p:grpSpPr>
        <p:sp>
          <p:nvSpPr>
            <p:cNvPr id="26" name="任意多边形: 形状 25" descr="6e6b4602-ed8f-4715-aa8b-f71f41836445"/>
            <p:cNvSpPr/>
            <p:nvPr/>
          </p:nvSpPr>
          <p:spPr>
            <a:xfrm rot="16200000">
              <a:off x="2648650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28" name="任意多边形: 形状 27" descr="9b1b7305-be8f-4fdd-8ce5-ade05cc6a797"/>
            <p:cNvSpPr/>
            <p:nvPr/>
          </p:nvSpPr>
          <p:spPr>
            <a:xfrm rot="16200000">
              <a:off x="2740823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29" name="任意多边形: 形状 28" descr="196fbeed-106f-4b49-b83d-394aaa8b2e94"/>
            <p:cNvSpPr/>
            <p:nvPr/>
          </p:nvSpPr>
          <p:spPr>
            <a:xfrm rot="16200000">
              <a:off x="2832995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</p:grpSp>
      <p:cxnSp>
        <p:nvCxnSpPr>
          <p:cNvPr id="30" name="直接连接符 29" descr="e61d8619-a572-493e-b68d-7b7b468e9598"/>
          <p:cNvCxnSpPr/>
          <p:nvPr/>
        </p:nvCxnSpPr>
        <p:spPr>
          <a:xfrm>
            <a:off x="1604395" y="6637744"/>
            <a:ext cx="8900903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任意多边形: 形状 32" descr="516c46aa-3639-4a85-87f4-f6b3fc52b6c1"/>
          <p:cNvSpPr/>
          <p:nvPr/>
        </p:nvSpPr>
        <p:spPr>
          <a:xfrm>
            <a:off x="1" y="1"/>
            <a:ext cx="1392873" cy="1243361"/>
          </a:xfrm>
          <a:custGeom>
            <a:avLst/>
            <a:gdLst>
              <a:gd name="connsiteX0" fmla="*/ 920669 w 1392873"/>
              <a:gd name="connsiteY0" fmla="*/ 0 h 1243361"/>
              <a:gd name="connsiteX1" fmla="*/ 1392873 w 1392873"/>
              <a:gd name="connsiteY1" fmla="*/ 0 h 1243361"/>
              <a:gd name="connsiteX2" fmla="*/ 149512 w 1392873"/>
              <a:gd name="connsiteY2" fmla="*/ 1243361 h 1243361"/>
              <a:gd name="connsiteX3" fmla="*/ 22386 w 1392873"/>
              <a:gd name="connsiteY3" fmla="*/ 1236942 h 1243361"/>
              <a:gd name="connsiteX4" fmla="*/ 0 w 1392873"/>
              <a:gd name="connsiteY4" fmla="*/ 1233525 h 1243361"/>
              <a:gd name="connsiteX5" fmla="*/ 0 w 1392873"/>
              <a:gd name="connsiteY5" fmla="*/ 756391 h 1243361"/>
              <a:gd name="connsiteX6" fmla="*/ 70666 w 1392873"/>
              <a:gd name="connsiteY6" fmla="*/ 767176 h 1243361"/>
              <a:gd name="connsiteX7" fmla="*/ 149512 w 1392873"/>
              <a:gd name="connsiteY7" fmla="*/ 771157 h 1243361"/>
              <a:gd name="connsiteX8" fmla="*/ 920669 w 1392873"/>
              <a:gd name="connsiteY8" fmla="*/ 0 h 124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2873" h="1243361">
                <a:moveTo>
                  <a:pt x="920669" y="0"/>
                </a:moveTo>
                <a:lnTo>
                  <a:pt x="1392873" y="0"/>
                </a:lnTo>
                <a:cubicBezTo>
                  <a:pt x="1392873" y="686689"/>
                  <a:pt x="836201" y="1243361"/>
                  <a:pt x="149512" y="1243361"/>
                </a:cubicBezTo>
                <a:cubicBezTo>
                  <a:pt x="106594" y="1243361"/>
                  <a:pt x="64184" y="1241187"/>
                  <a:pt x="22386" y="1236942"/>
                </a:cubicBezTo>
                <a:lnTo>
                  <a:pt x="0" y="1233525"/>
                </a:lnTo>
                <a:lnTo>
                  <a:pt x="0" y="756391"/>
                </a:lnTo>
                <a:lnTo>
                  <a:pt x="70666" y="767176"/>
                </a:lnTo>
                <a:cubicBezTo>
                  <a:pt x="96590" y="769808"/>
                  <a:pt x="122894" y="771157"/>
                  <a:pt x="149512" y="771157"/>
                </a:cubicBezTo>
                <a:cubicBezTo>
                  <a:pt x="575410" y="771157"/>
                  <a:pt x="920669" y="425898"/>
                  <a:pt x="9206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grpSp>
        <p:nvGrpSpPr>
          <p:cNvPr id="37" name="组合 36" descr="be7f8674-bc37-471b-9b3d-1648f57a9e52"/>
          <p:cNvGrpSpPr/>
          <p:nvPr/>
        </p:nvGrpSpPr>
        <p:grpSpPr>
          <a:xfrm>
            <a:off x="10809415" y="6462835"/>
            <a:ext cx="521195" cy="334205"/>
            <a:chOff x="2778266" y="5931320"/>
            <a:chExt cx="259319" cy="334205"/>
          </a:xfrm>
        </p:grpSpPr>
        <p:sp>
          <p:nvSpPr>
            <p:cNvPr id="38" name="任意多边形: 形状 37" descr="e56d1016-3ca5-42db-a3c8-2de5b4bb081d"/>
            <p:cNvSpPr/>
            <p:nvPr/>
          </p:nvSpPr>
          <p:spPr>
            <a:xfrm rot="16200000">
              <a:off x="2648650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39" name="任意多边形: 形状 38" descr="bee24a1b-700e-49b3-bcfe-3dc54fd94e4a"/>
            <p:cNvSpPr/>
            <p:nvPr/>
          </p:nvSpPr>
          <p:spPr>
            <a:xfrm rot="16200000">
              <a:off x="2740823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41" name="任意多边形: 形状 40" descr="2c04f2ac-af05-4312-946d-8dcb11372c7c"/>
            <p:cNvSpPr/>
            <p:nvPr/>
          </p:nvSpPr>
          <p:spPr>
            <a:xfrm rot="16200000">
              <a:off x="2832995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 descr="77d927ab-0c8f-4e1a-8837-42a248f22ef3"/>
          <p:cNvSpPr/>
          <p:nvPr/>
        </p:nvSpPr>
        <p:spPr>
          <a:xfrm>
            <a:off x="5292" y="0"/>
            <a:ext cx="12181416" cy="6858000"/>
          </a:xfrm>
          <a:prstGeom prst="rect">
            <a:avLst/>
          </a:prstGeom>
          <a:blipFill>
            <a:blip r:embed="rId2"/>
            <a:stretch>
              <a:fillRect b="-51567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2" name="标题 1" descr="cf45d742-5308-4799-b606-c7722ffb6c79"/>
          <p:cNvSpPr>
            <a:spLocks noGrp="1"/>
          </p:cNvSpPr>
          <p:nvPr>
            <p:ph type="title" hasCustomPrompt="1"/>
          </p:nvPr>
        </p:nvSpPr>
        <p:spPr>
          <a:xfrm>
            <a:off x="6360776" y="3495509"/>
            <a:ext cx="5260206" cy="1839227"/>
          </a:xfrm>
        </p:spPr>
        <p:txBody>
          <a:bodyPr anchor="t">
            <a:normAutofit/>
          </a:bodyPr>
          <a:lstStyle>
            <a:lvl1pPr algn="r"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add title</a:t>
            </a:r>
          </a:p>
        </p:txBody>
      </p:sp>
      <p:sp>
        <p:nvSpPr>
          <p:cNvPr id="3" name="文本占位符 2" descr="4a5e6866-1a33-43e4-83c9-6b2ce6a43154"/>
          <p:cNvSpPr>
            <a:spLocks noGrp="1"/>
          </p:cNvSpPr>
          <p:nvPr>
            <p:ph type="body" idx="1" hasCustomPrompt="1"/>
          </p:nvPr>
        </p:nvSpPr>
        <p:spPr>
          <a:xfrm>
            <a:off x="8376818" y="2837046"/>
            <a:ext cx="3191827" cy="635267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日期占位符 3" descr="56225da8-4698-4ed8-a541-6ebc61678c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页脚占位符 4" descr="0e75d8e7-37b7-4470-a997-8972c73da4fc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 descr="85375339-73ee-4c42-bc83-2b7b97422dce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矩形 7" descr="30ee977a-6696-4e9a-870c-a9ab6d84df85"/>
          <p:cNvSpPr/>
          <p:nvPr/>
        </p:nvSpPr>
        <p:spPr>
          <a:xfrm>
            <a:off x="0" y="6423102"/>
            <a:ext cx="12192000" cy="4348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grpSp>
        <p:nvGrpSpPr>
          <p:cNvPr id="9" name="组合 8" descr="469f7a04-7269-4b9d-b434-7893bc791bb2"/>
          <p:cNvGrpSpPr/>
          <p:nvPr/>
        </p:nvGrpSpPr>
        <p:grpSpPr>
          <a:xfrm>
            <a:off x="10991775" y="6462835"/>
            <a:ext cx="521195" cy="334205"/>
            <a:chOff x="2778266" y="5931320"/>
            <a:chExt cx="259319" cy="334205"/>
          </a:xfrm>
        </p:grpSpPr>
        <p:sp>
          <p:nvSpPr>
            <p:cNvPr id="10" name="任意多边形: 形状 9" descr="eead464d-37ce-4b1f-abb3-a43e53574afb"/>
            <p:cNvSpPr/>
            <p:nvPr/>
          </p:nvSpPr>
          <p:spPr>
            <a:xfrm rot="16200000">
              <a:off x="2648650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11" name="任意多边形: 形状 10" descr="9617cf02-dfda-49e2-a293-d9fb72994169"/>
            <p:cNvSpPr/>
            <p:nvPr/>
          </p:nvSpPr>
          <p:spPr>
            <a:xfrm rot="16200000">
              <a:off x="2740823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12" name="任意多边形: 形状 11" descr="c9d99260-46b4-4039-b1b0-ac4de97ea867"/>
            <p:cNvSpPr/>
            <p:nvPr/>
          </p:nvSpPr>
          <p:spPr>
            <a:xfrm rot="16200000">
              <a:off x="2832995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</p:grpSp>
      <p:cxnSp>
        <p:nvCxnSpPr>
          <p:cNvPr id="13" name="直接连接符 12" descr="7868c989-3fe2-476f-9afb-a48b098a0c28"/>
          <p:cNvCxnSpPr/>
          <p:nvPr/>
        </p:nvCxnSpPr>
        <p:spPr>
          <a:xfrm>
            <a:off x="6132513" y="6629937"/>
            <a:ext cx="448861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: 圆角 13" descr="143a7d6b-3b30-46ff-83f0-58e8716d31bc"/>
          <p:cNvSpPr/>
          <p:nvPr/>
        </p:nvSpPr>
        <p:spPr>
          <a:xfrm>
            <a:off x="1940156" y="849807"/>
            <a:ext cx="8070414" cy="12047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grpSp>
        <p:nvGrpSpPr>
          <p:cNvPr id="15" name="组合 14" descr="fb5c1646-e915-4f21-89d7-b02a3896fe79"/>
          <p:cNvGrpSpPr/>
          <p:nvPr/>
        </p:nvGrpSpPr>
        <p:grpSpPr>
          <a:xfrm flipH="1">
            <a:off x="10387328" y="793203"/>
            <a:ext cx="1131572" cy="233680"/>
            <a:chOff x="8039876" y="4860925"/>
            <a:chExt cx="871224" cy="180005"/>
          </a:xfrm>
        </p:grpSpPr>
        <p:sp>
          <p:nvSpPr>
            <p:cNvPr id="16" name="箭头: V 形 15" descr="a814285e-e008-423a-9293-a6e466b6d0e7"/>
            <p:cNvSpPr/>
            <p:nvPr/>
          </p:nvSpPr>
          <p:spPr>
            <a:xfrm flipH="1">
              <a:off x="873109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7" name="箭头: V 形 16" descr="4c4b593a-32bc-4617-85af-f5b029bdfe92"/>
            <p:cNvSpPr/>
            <p:nvPr/>
          </p:nvSpPr>
          <p:spPr>
            <a:xfrm flipH="1">
              <a:off x="8615894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8" name="箭头: V 形 17" descr="784b335c-b208-43db-b44c-80c5732c764b"/>
            <p:cNvSpPr/>
            <p:nvPr/>
          </p:nvSpPr>
          <p:spPr>
            <a:xfrm flipH="1">
              <a:off x="8500688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9" name="箭头: V 形 18" descr="e9386d85-4526-41be-a8f8-a0ac382b0e38"/>
            <p:cNvSpPr/>
            <p:nvPr/>
          </p:nvSpPr>
          <p:spPr>
            <a:xfrm flipH="1">
              <a:off x="838548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20" name="箭头: V 形 19" descr="ee310b32-c486-4a69-92ae-f3cc406e8441"/>
            <p:cNvSpPr/>
            <p:nvPr/>
          </p:nvSpPr>
          <p:spPr>
            <a:xfrm flipH="1">
              <a:off x="8270282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21" name="箭头: V 形 20" descr="51f19f16-4ab7-4452-aa29-79e92b5a9ce8"/>
            <p:cNvSpPr/>
            <p:nvPr/>
          </p:nvSpPr>
          <p:spPr>
            <a:xfrm flipH="1">
              <a:off x="8155079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22" name="箭头: V 形 21" descr="c15208f0-6fa1-40a8-bc7b-12f8d7d4e117"/>
            <p:cNvSpPr/>
            <p:nvPr/>
          </p:nvSpPr>
          <p:spPr>
            <a:xfrm flipH="1">
              <a:off x="8039876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</p:grpSp>
      <p:sp>
        <p:nvSpPr>
          <p:cNvPr id="23" name="任意多边形: 形状 22" descr="86251cdd-d71c-4744-9a45-07635437af20"/>
          <p:cNvSpPr/>
          <p:nvPr/>
        </p:nvSpPr>
        <p:spPr>
          <a:xfrm>
            <a:off x="1" y="1"/>
            <a:ext cx="1392873" cy="1243361"/>
          </a:xfrm>
          <a:custGeom>
            <a:avLst/>
            <a:gdLst>
              <a:gd name="connsiteX0" fmla="*/ 920669 w 1392873"/>
              <a:gd name="connsiteY0" fmla="*/ 0 h 1243361"/>
              <a:gd name="connsiteX1" fmla="*/ 1392873 w 1392873"/>
              <a:gd name="connsiteY1" fmla="*/ 0 h 1243361"/>
              <a:gd name="connsiteX2" fmla="*/ 149512 w 1392873"/>
              <a:gd name="connsiteY2" fmla="*/ 1243361 h 1243361"/>
              <a:gd name="connsiteX3" fmla="*/ 22386 w 1392873"/>
              <a:gd name="connsiteY3" fmla="*/ 1236942 h 1243361"/>
              <a:gd name="connsiteX4" fmla="*/ 0 w 1392873"/>
              <a:gd name="connsiteY4" fmla="*/ 1233525 h 1243361"/>
              <a:gd name="connsiteX5" fmla="*/ 0 w 1392873"/>
              <a:gd name="connsiteY5" fmla="*/ 756391 h 1243361"/>
              <a:gd name="connsiteX6" fmla="*/ 70666 w 1392873"/>
              <a:gd name="connsiteY6" fmla="*/ 767176 h 1243361"/>
              <a:gd name="connsiteX7" fmla="*/ 149512 w 1392873"/>
              <a:gd name="connsiteY7" fmla="*/ 771157 h 1243361"/>
              <a:gd name="connsiteX8" fmla="*/ 920669 w 1392873"/>
              <a:gd name="connsiteY8" fmla="*/ 0 h 124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2873" h="1243361">
                <a:moveTo>
                  <a:pt x="920669" y="0"/>
                </a:moveTo>
                <a:lnTo>
                  <a:pt x="1392873" y="0"/>
                </a:lnTo>
                <a:cubicBezTo>
                  <a:pt x="1392873" y="686689"/>
                  <a:pt x="836201" y="1243361"/>
                  <a:pt x="149512" y="1243361"/>
                </a:cubicBezTo>
                <a:cubicBezTo>
                  <a:pt x="106594" y="1243361"/>
                  <a:pt x="64184" y="1241187"/>
                  <a:pt x="22386" y="1236942"/>
                </a:cubicBezTo>
                <a:lnTo>
                  <a:pt x="0" y="1233525"/>
                </a:lnTo>
                <a:lnTo>
                  <a:pt x="0" y="756391"/>
                </a:lnTo>
                <a:lnTo>
                  <a:pt x="70666" y="767176"/>
                </a:lnTo>
                <a:cubicBezTo>
                  <a:pt x="96590" y="769808"/>
                  <a:pt x="122894" y="771157"/>
                  <a:pt x="149512" y="771157"/>
                </a:cubicBezTo>
                <a:cubicBezTo>
                  <a:pt x="575410" y="771157"/>
                  <a:pt x="920669" y="425898"/>
                  <a:pt x="9206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0" name="矩形 39" descr="d47be026-6d18-4c21-823f-248fe5a9ca0e"/>
          <p:cNvSpPr/>
          <p:nvPr/>
        </p:nvSpPr>
        <p:spPr>
          <a:xfrm>
            <a:off x="655962" y="1991510"/>
            <a:ext cx="5054144" cy="480553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1" name="任意多边形: 形状 40" descr="06149e43-96ab-4feb-93ec-4e8e14b17223"/>
          <p:cNvSpPr/>
          <p:nvPr/>
        </p:nvSpPr>
        <p:spPr>
          <a:xfrm rot="689088">
            <a:off x="5822039" y="5846361"/>
            <a:ext cx="848865" cy="229612"/>
          </a:xfrm>
          <a:custGeom>
            <a:avLst/>
            <a:gdLst>
              <a:gd name="connsiteX0" fmla="*/ 53217 w 4116608"/>
              <a:gd name="connsiteY0" fmla="*/ 642727 h 1113515"/>
              <a:gd name="connsiteX1" fmla="*/ 382087 w 4116608"/>
              <a:gd name="connsiteY1" fmla="*/ 847418 h 1113515"/>
              <a:gd name="connsiteX2" fmla="*/ 627718 w 4116608"/>
              <a:gd name="connsiteY2" fmla="*/ 1005712 h 1113515"/>
              <a:gd name="connsiteX3" fmla="*/ 871979 w 4116608"/>
              <a:gd name="connsiteY3" fmla="*/ 847418 h 1113515"/>
              <a:gd name="connsiteX4" fmla="*/ 1372927 w 4116608"/>
              <a:gd name="connsiteY4" fmla="*/ 690638 h 1113515"/>
              <a:gd name="connsiteX5" fmla="*/ 1529718 w 4116608"/>
              <a:gd name="connsiteY5" fmla="*/ 847418 h 1113515"/>
              <a:gd name="connsiteX6" fmla="*/ 1775349 w 4116608"/>
              <a:gd name="connsiteY6" fmla="*/ 1005712 h 1113515"/>
              <a:gd name="connsiteX7" fmla="*/ 2019610 w 4116608"/>
              <a:gd name="connsiteY7" fmla="*/ 847418 h 1113515"/>
              <a:gd name="connsiteX8" fmla="*/ 2520558 w 4116608"/>
              <a:gd name="connsiteY8" fmla="*/ 690638 h 1113515"/>
              <a:gd name="connsiteX9" fmla="*/ 2677350 w 4116608"/>
              <a:gd name="connsiteY9" fmla="*/ 847418 h 1113515"/>
              <a:gd name="connsiteX10" fmla="*/ 2922981 w 4116608"/>
              <a:gd name="connsiteY10" fmla="*/ 1005712 h 1113515"/>
              <a:gd name="connsiteX11" fmla="*/ 3167241 w 4116608"/>
              <a:gd name="connsiteY11" fmla="*/ 847418 h 1113515"/>
              <a:gd name="connsiteX12" fmla="*/ 3668190 w 4116608"/>
              <a:gd name="connsiteY12" fmla="*/ 690638 h 1113515"/>
              <a:gd name="connsiteX13" fmla="*/ 3824981 w 4116608"/>
              <a:gd name="connsiteY13" fmla="*/ 847418 h 1113515"/>
              <a:gd name="connsiteX14" fmla="*/ 4070608 w 4116608"/>
              <a:gd name="connsiteY14" fmla="*/ 1005712 h 1113515"/>
              <a:gd name="connsiteX15" fmla="*/ 4115913 w 4116608"/>
              <a:gd name="connsiteY15" fmla="*/ 1068210 h 1113515"/>
              <a:gd name="connsiteX16" fmla="*/ 4070608 w 4116608"/>
              <a:gd name="connsiteY16" fmla="*/ 1113515 h 1113515"/>
              <a:gd name="connsiteX17" fmla="*/ 4070608 w 4116608"/>
              <a:gd name="connsiteY17" fmla="*/ 1108057 h 1113515"/>
              <a:gd name="connsiteX18" fmla="*/ 3741742 w 4116608"/>
              <a:gd name="connsiteY18" fmla="*/ 908824 h 1113515"/>
              <a:gd name="connsiteX19" fmla="*/ 3496111 w 4116608"/>
              <a:gd name="connsiteY19" fmla="*/ 750531 h 1113515"/>
              <a:gd name="connsiteX20" fmla="*/ 3250484 w 4116608"/>
              <a:gd name="connsiteY20" fmla="*/ 908824 h 1113515"/>
              <a:gd name="connsiteX21" fmla="*/ 2922981 w 4116608"/>
              <a:gd name="connsiteY21" fmla="*/ 1108057 h 1113515"/>
              <a:gd name="connsiteX22" fmla="*/ 2594111 w 4116608"/>
              <a:gd name="connsiteY22" fmla="*/ 908824 h 1113515"/>
              <a:gd name="connsiteX23" fmla="*/ 2348480 w 4116608"/>
              <a:gd name="connsiteY23" fmla="*/ 750531 h 1113515"/>
              <a:gd name="connsiteX24" fmla="*/ 2104219 w 4116608"/>
              <a:gd name="connsiteY24" fmla="*/ 908824 h 1113515"/>
              <a:gd name="connsiteX25" fmla="*/ 1603270 w 4116608"/>
              <a:gd name="connsiteY25" fmla="*/ 1065604 h 1113515"/>
              <a:gd name="connsiteX26" fmla="*/ 1446479 w 4116608"/>
              <a:gd name="connsiteY26" fmla="*/ 908824 h 1113515"/>
              <a:gd name="connsiteX27" fmla="*/ 1200848 w 4116608"/>
              <a:gd name="connsiteY27" fmla="*/ 750531 h 1113515"/>
              <a:gd name="connsiteX28" fmla="*/ 956587 w 4116608"/>
              <a:gd name="connsiteY28" fmla="*/ 908824 h 1113515"/>
              <a:gd name="connsiteX29" fmla="*/ 455639 w 4116608"/>
              <a:gd name="connsiteY29" fmla="*/ 1065604 h 1113515"/>
              <a:gd name="connsiteX30" fmla="*/ 298848 w 4116608"/>
              <a:gd name="connsiteY30" fmla="*/ 908824 h 1113515"/>
              <a:gd name="connsiteX31" fmla="*/ 53217 w 4116608"/>
              <a:gd name="connsiteY31" fmla="*/ 750531 h 1113515"/>
              <a:gd name="connsiteX32" fmla="*/ 7916 w 4116608"/>
              <a:gd name="connsiteY32" fmla="*/ 688032 h 1113515"/>
              <a:gd name="connsiteX33" fmla="*/ 53217 w 4116608"/>
              <a:gd name="connsiteY33" fmla="*/ 642727 h 1113515"/>
              <a:gd name="connsiteX34" fmla="*/ 53217 w 4116608"/>
              <a:gd name="connsiteY34" fmla="*/ 0 h 1113515"/>
              <a:gd name="connsiteX35" fmla="*/ 382087 w 4116608"/>
              <a:gd name="connsiteY35" fmla="*/ 197867 h 1113515"/>
              <a:gd name="connsiteX36" fmla="*/ 627718 w 4116608"/>
              <a:gd name="connsiteY36" fmla="*/ 356162 h 1113515"/>
              <a:gd name="connsiteX37" fmla="*/ 871978 w 4116608"/>
              <a:gd name="connsiteY37" fmla="*/ 197867 h 1113515"/>
              <a:gd name="connsiteX38" fmla="*/ 1375792 w 4116608"/>
              <a:gd name="connsiteY38" fmla="*/ 44009 h 1113515"/>
              <a:gd name="connsiteX39" fmla="*/ 1529718 w 4116608"/>
              <a:gd name="connsiteY39" fmla="*/ 197867 h 1113515"/>
              <a:gd name="connsiteX40" fmla="*/ 1775349 w 4116608"/>
              <a:gd name="connsiteY40" fmla="*/ 356162 h 1113515"/>
              <a:gd name="connsiteX41" fmla="*/ 2019610 w 4116608"/>
              <a:gd name="connsiteY41" fmla="*/ 197867 h 1113515"/>
              <a:gd name="connsiteX42" fmla="*/ 2523424 w 4116608"/>
              <a:gd name="connsiteY42" fmla="*/ 44009 h 1113515"/>
              <a:gd name="connsiteX43" fmla="*/ 2677349 w 4116608"/>
              <a:gd name="connsiteY43" fmla="*/ 197867 h 1113515"/>
              <a:gd name="connsiteX44" fmla="*/ 2922980 w 4116608"/>
              <a:gd name="connsiteY44" fmla="*/ 356162 h 1113515"/>
              <a:gd name="connsiteX45" fmla="*/ 3167241 w 4116608"/>
              <a:gd name="connsiteY45" fmla="*/ 197867 h 1113515"/>
              <a:gd name="connsiteX46" fmla="*/ 3671055 w 4116608"/>
              <a:gd name="connsiteY46" fmla="*/ 44009 h 1113515"/>
              <a:gd name="connsiteX47" fmla="*/ 3824981 w 4116608"/>
              <a:gd name="connsiteY47" fmla="*/ 197867 h 1113515"/>
              <a:gd name="connsiteX48" fmla="*/ 4070608 w 4116608"/>
              <a:gd name="connsiteY48" fmla="*/ 356162 h 1113515"/>
              <a:gd name="connsiteX49" fmla="*/ 4115912 w 4116608"/>
              <a:gd name="connsiteY49" fmla="*/ 418660 h 1113515"/>
              <a:gd name="connsiteX50" fmla="*/ 4070608 w 4116608"/>
              <a:gd name="connsiteY50" fmla="*/ 463965 h 1113515"/>
              <a:gd name="connsiteX51" fmla="*/ 3741742 w 4116608"/>
              <a:gd name="connsiteY51" fmla="*/ 264733 h 1113515"/>
              <a:gd name="connsiteX52" fmla="*/ 3496111 w 4116608"/>
              <a:gd name="connsiteY52" fmla="*/ 106439 h 1113515"/>
              <a:gd name="connsiteX53" fmla="*/ 3250484 w 4116608"/>
              <a:gd name="connsiteY53" fmla="*/ 264733 h 1113515"/>
              <a:gd name="connsiteX54" fmla="*/ 2922980 w 4116608"/>
              <a:gd name="connsiteY54" fmla="*/ 463965 h 1113515"/>
              <a:gd name="connsiteX55" fmla="*/ 2594111 w 4116608"/>
              <a:gd name="connsiteY55" fmla="*/ 264733 h 1113515"/>
              <a:gd name="connsiteX56" fmla="*/ 2348480 w 4116608"/>
              <a:gd name="connsiteY56" fmla="*/ 106439 h 1113515"/>
              <a:gd name="connsiteX57" fmla="*/ 2104219 w 4116608"/>
              <a:gd name="connsiteY57" fmla="*/ 264733 h 1113515"/>
              <a:gd name="connsiteX58" fmla="*/ 1603270 w 4116608"/>
              <a:gd name="connsiteY58" fmla="*/ 421512 h 1113515"/>
              <a:gd name="connsiteX59" fmla="*/ 1446479 w 4116608"/>
              <a:gd name="connsiteY59" fmla="*/ 264733 h 1113515"/>
              <a:gd name="connsiteX60" fmla="*/ 1200848 w 4116608"/>
              <a:gd name="connsiteY60" fmla="*/ 106439 h 1113515"/>
              <a:gd name="connsiteX61" fmla="*/ 956587 w 4116608"/>
              <a:gd name="connsiteY61" fmla="*/ 264733 h 1113515"/>
              <a:gd name="connsiteX62" fmla="*/ 455639 w 4116608"/>
              <a:gd name="connsiteY62" fmla="*/ 421512 h 1113515"/>
              <a:gd name="connsiteX63" fmla="*/ 298848 w 4116608"/>
              <a:gd name="connsiteY63" fmla="*/ 264733 h 1113515"/>
              <a:gd name="connsiteX64" fmla="*/ 53217 w 4116608"/>
              <a:gd name="connsiteY64" fmla="*/ 106439 h 1113515"/>
              <a:gd name="connsiteX65" fmla="*/ 0 w 4116608"/>
              <a:gd name="connsiteY65" fmla="*/ 53220 h 1113515"/>
              <a:gd name="connsiteX66" fmla="*/ 53217 w 4116608"/>
              <a:gd name="connsiteY66" fmla="*/ 0 h 111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116608" h="1113515">
                <a:moveTo>
                  <a:pt x="53217" y="642727"/>
                </a:moveTo>
                <a:cubicBezTo>
                  <a:pt x="190227" y="651502"/>
                  <a:pt x="313723" y="728356"/>
                  <a:pt x="382087" y="847418"/>
                </a:cubicBezTo>
                <a:cubicBezTo>
                  <a:pt x="450317" y="932023"/>
                  <a:pt x="510360" y="1005712"/>
                  <a:pt x="627718" y="1005712"/>
                </a:cubicBezTo>
                <a:cubicBezTo>
                  <a:pt x="745072" y="1005712"/>
                  <a:pt x="803748" y="932023"/>
                  <a:pt x="871979" y="847418"/>
                </a:cubicBezTo>
                <a:cubicBezTo>
                  <a:pt x="966957" y="665789"/>
                  <a:pt x="1191299" y="595594"/>
                  <a:pt x="1372927" y="690638"/>
                </a:cubicBezTo>
                <a:cubicBezTo>
                  <a:pt x="1439929" y="725695"/>
                  <a:pt x="1494649" y="780402"/>
                  <a:pt x="1529718" y="847418"/>
                </a:cubicBezTo>
                <a:cubicBezTo>
                  <a:pt x="1597948" y="932023"/>
                  <a:pt x="1656625" y="1005712"/>
                  <a:pt x="1775349" y="1005712"/>
                </a:cubicBezTo>
                <a:cubicBezTo>
                  <a:pt x="1894069" y="1005712"/>
                  <a:pt x="1951380" y="932023"/>
                  <a:pt x="2019610" y="847418"/>
                </a:cubicBezTo>
                <a:cubicBezTo>
                  <a:pt x="2114588" y="665789"/>
                  <a:pt x="2338927" y="595594"/>
                  <a:pt x="2520558" y="690638"/>
                </a:cubicBezTo>
                <a:cubicBezTo>
                  <a:pt x="2587560" y="725695"/>
                  <a:pt x="2642281" y="780402"/>
                  <a:pt x="2677350" y="847418"/>
                </a:cubicBezTo>
                <a:cubicBezTo>
                  <a:pt x="2745580" y="932023"/>
                  <a:pt x="2804257" y="1005712"/>
                  <a:pt x="2922981" y="1005712"/>
                </a:cubicBezTo>
                <a:cubicBezTo>
                  <a:pt x="3041700" y="1005712"/>
                  <a:pt x="3099011" y="932023"/>
                  <a:pt x="3167241" y="847418"/>
                </a:cubicBezTo>
                <a:cubicBezTo>
                  <a:pt x="3262220" y="665789"/>
                  <a:pt x="3486558" y="595594"/>
                  <a:pt x="3668190" y="690638"/>
                </a:cubicBezTo>
                <a:cubicBezTo>
                  <a:pt x="3735191" y="725695"/>
                  <a:pt x="3789912" y="780402"/>
                  <a:pt x="3824981" y="847418"/>
                </a:cubicBezTo>
                <a:cubicBezTo>
                  <a:pt x="3893211" y="932023"/>
                  <a:pt x="3951888" y="1005712"/>
                  <a:pt x="4070608" y="1005712"/>
                </a:cubicBezTo>
                <a:cubicBezTo>
                  <a:pt x="4100358" y="1010460"/>
                  <a:pt x="4120689" y="1038449"/>
                  <a:pt x="4115913" y="1068210"/>
                </a:cubicBezTo>
                <a:cubicBezTo>
                  <a:pt x="4112231" y="1091518"/>
                  <a:pt x="4093945" y="1109790"/>
                  <a:pt x="4070608" y="1113515"/>
                </a:cubicBezTo>
                <a:lnTo>
                  <a:pt x="4070608" y="1108057"/>
                </a:lnTo>
                <a:cubicBezTo>
                  <a:pt x="3934693" y="1100456"/>
                  <a:pt x="3811471" y="1025785"/>
                  <a:pt x="3741742" y="908824"/>
                </a:cubicBezTo>
                <a:cubicBezTo>
                  <a:pt x="3673512" y="824220"/>
                  <a:pt x="3613469" y="750531"/>
                  <a:pt x="3496111" y="750531"/>
                </a:cubicBezTo>
                <a:cubicBezTo>
                  <a:pt x="3378757" y="750531"/>
                  <a:pt x="3320076" y="824220"/>
                  <a:pt x="3250484" y="908824"/>
                </a:cubicBezTo>
                <a:cubicBezTo>
                  <a:pt x="3181026" y="1025402"/>
                  <a:pt x="3058483" y="1100019"/>
                  <a:pt x="2922981" y="1108057"/>
                </a:cubicBezTo>
                <a:cubicBezTo>
                  <a:pt x="2787066" y="1100456"/>
                  <a:pt x="2663840" y="1025785"/>
                  <a:pt x="2594111" y="908824"/>
                </a:cubicBezTo>
                <a:cubicBezTo>
                  <a:pt x="2525881" y="824220"/>
                  <a:pt x="2465838" y="750531"/>
                  <a:pt x="2348480" y="750531"/>
                </a:cubicBezTo>
                <a:cubicBezTo>
                  <a:pt x="2231126" y="750531"/>
                  <a:pt x="2172449" y="824220"/>
                  <a:pt x="2104219" y="908824"/>
                </a:cubicBezTo>
                <a:cubicBezTo>
                  <a:pt x="2009241" y="1090453"/>
                  <a:pt x="1784898" y="1160649"/>
                  <a:pt x="1603270" y="1065604"/>
                </a:cubicBezTo>
                <a:cubicBezTo>
                  <a:pt x="1536269" y="1030534"/>
                  <a:pt x="1481548" y="975840"/>
                  <a:pt x="1446479" y="908824"/>
                </a:cubicBezTo>
                <a:cubicBezTo>
                  <a:pt x="1378249" y="824220"/>
                  <a:pt x="1319572" y="750531"/>
                  <a:pt x="1200848" y="750531"/>
                </a:cubicBezTo>
                <a:cubicBezTo>
                  <a:pt x="1082129" y="750531"/>
                  <a:pt x="1024818" y="824220"/>
                  <a:pt x="956587" y="908824"/>
                </a:cubicBezTo>
                <a:cubicBezTo>
                  <a:pt x="861609" y="1090453"/>
                  <a:pt x="637271" y="1160649"/>
                  <a:pt x="455639" y="1065604"/>
                </a:cubicBezTo>
                <a:cubicBezTo>
                  <a:pt x="388637" y="1030534"/>
                  <a:pt x="333917" y="975840"/>
                  <a:pt x="298848" y="908824"/>
                </a:cubicBezTo>
                <a:cubicBezTo>
                  <a:pt x="230618" y="824220"/>
                  <a:pt x="171941" y="750531"/>
                  <a:pt x="53217" y="750531"/>
                </a:cubicBezTo>
                <a:cubicBezTo>
                  <a:pt x="23470" y="745782"/>
                  <a:pt x="3140" y="717794"/>
                  <a:pt x="7916" y="688032"/>
                </a:cubicBezTo>
                <a:cubicBezTo>
                  <a:pt x="11598" y="664725"/>
                  <a:pt x="29884" y="646452"/>
                  <a:pt x="53217" y="642727"/>
                </a:cubicBezTo>
                <a:close/>
                <a:moveTo>
                  <a:pt x="53217" y="0"/>
                </a:moveTo>
                <a:cubicBezTo>
                  <a:pt x="188861" y="7300"/>
                  <a:pt x="312082" y="81426"/>
                  <a:pt x="382087" y="197867"/>
                </a:cubicBezTo>
                <a:cubicBezTo>
                  <a:pt x="450317" y="283838"/>
                  <a:pt x="510360" y="356162"/>
                  <a:pt x="627718" y="356162"/>
                </a:cubicBezTo>
                <a:cubicBezTo>
                  <a:pt x="745071" y="356162"/>
                  <a:pt x="803748" y="283838"/>
                  <a:pt x="871978" y="197867"/>
                </a:cubicBezTo>
                <a:cubicBezTo>
                  <a:pt x="968593" y="16238"/>
                  <a:pt x="1194164" y="-52647"/>
                  <a:pt x="1375792" y="44009"/>
                </a:cubicBezTo>
                <a:cubicBezTo>
                  <a:pt x="1441295" y="78847"/>
                  <a:pt x="1494920" y="132407"/>
                  <a:pt x="1529718" y="197867"/>
                </a:cubicBezTo>
                <a:cubicBezTo>
                  <a:pt x="1597948" y="283838"/>
                  <a:pt x="1656625" y="356162"/>
                  <a:pt x="1775349" y="356162"/>
                </a:cubicBezTo>
                <a:cubicBezTo>
                  <a:pt x="1894069" y="356162"/>
                  <a:pt x="1951380" y="283838"/>
                  <a:pt x="2019610" y="197867"/>
                </a:cubicBezTo>
                <a:cubicBezTo>
                  <a:pt x="2116225" y="16238"/>
                  <a:pt x="2341796" y="-52647"/>
                  <a:pt x="2523424" y="44009"/>
                </a:cubicBezTo>
                <a:cubicBezTo>
                  <a:pt x="2588922" y="78847"/>
                  <a:pt x="2642551" y="132407"/>
                  <a:pt x="2677349" y="197867"/>
                </a:cubicBezTo>
                <a:cubicBezTo>
                  <a:pt x="2745580" y="283838"/>
                  <a:pt x="2804256" y="356162"/>
                  <a:pt x="2922980" y="356162"/>
                </a:cubicBezTo>
                <a:cubicBezTo>
                  <a:pt x="3041700" y="356162"/>
                  <a:pt x="3099011" y="283838"/>
                  <a:pt x="3167241" y="197867"/>
                </a:cubicBezTo>
                <a:cubicBezTo>
                  <a:pt x="3263856" y="16238"/>
                  <a:pt x="3489423" y="-52647"/>
                  <a:pt x="3671055" y="44009"/>
                </a:cubicBezTo>
                <a:cubicBezTo>
                  <a:pt x="3736553" y="78847"/>
                  <a:pt x="3790183" y="132407"/>
                  <a:pt x="3824981" y="197867"/>
                </a:cubicBezTo>
                <a:cubicBezTo>
                  <a:pt x="3893211" y="283838"/>
                  <a:pt x="3951888" y="356162"/>
                  <a:pt x="4070608" y="356162"/>
                </a:cubicBezTo>
                <a:cubicBezTo>
                  <a:pt x="4100358" y="360910"/>
                  <a:pt x="4120689" y="388898"/>
                  <a:pt x="4115912" y="418660"/>
                </a:cubicBezTo>
                <a:cubicBezTo>
                  <a:pt x="4112231" y="441968"/>
                  <a:pt x="4093945" y="460239"/>
                  <a:pt x="4070608" y="463965"/>
                </a:cubicBezTo>
                <a:cubicBezTo>
                  <a:pt x="3934693" y="456364"/>
                  <a:pt x="3811471" y="381693"/>
                  <a:pt x="3741742" y="264733"/>
                </a:cubicBezTo>
                <a:cubicBezTo>
                  <a:pt x="3673512" y="180128"/>
                  <a:pt x="3613469" y="106439"/>
                  <a:pt x="3496111" y="106439"/>
                </a:cubicBezTo>
                <a:cubicBezTo>
                  <a:pt x="3378757" y="106439"/>
                  <a:pt x="3320076" y="180128"/>
                  <a:pt x="3250484" y="264733"/>
                </a:cubicBezTo>
                <a:cubicBezTo>
                  <a:pt x="3182387" y="382566"/>
                  <a:pt x="3058891" y="457633"/>
                  <a:pt x="2922980" y="463965"/>
                </a:cubicBezTo>
                <a:cubicBezTo>
                  <a:pt x="2787066" y="456364"/>
                  <a:pt x="2663840" y="381693"/>
                  <a:pt x="2594111" y="264733"/>
                </a:cubicBezTo>
                <a:cubicBezTo>
                  <a:pt x="2525881" y="180128"/>
                  <a:pt x="2465838" y="106439"/>
                  <a:pt x="2348480" y="106439"/>
                </a:cubicBezTo>
                <a:cubicBezTo>
                  <a:pt x="2231126" y="106439"/>
                  <a:pt x="2172449" y="180128"/>
                  <a:pt x="2104219" y="264733"/>
                </a:cubicBezTo>
                <a:cubicBezTo>
                  <a:pt x="2009240" y="446361"/>
                  <a:pt x="1784898" y="516557"/>
                  <a:pt x="1603270" y="421512"/>
                </a:cubicBezTo>
                <a:cubicBezTo>
                  <a:pt x="1536269" y="386456"/>
                  <a:pt x="1481548" y="331749"/>
                  <a:pt x="1446479" y="264733"/>
                </a:cubicBezTo>
                <a:cubicBezTo>
                  <a:pt x="1378249" y="180128"/>
                  <a:pt x="1319572" y="106439"/>
                  <a:pt x="1200848" y="106439"/>
                </a:cubicBezTo>
                <a:cubicBezTo>
                  <a:pt x="1082129" y="106439"/>
                  <a:pt x="1024817" y="180128"/>
                  <a:pt x="956587" y="264733"/>
                </a:cubicBezTo>
                <a:cubicBezTo>
                  <a:pt x="861609" y="446361"/>
                  <a:pt x="637271" y="516557"/>
                  <a:pt x="455639" y="421512"/>
                </a:cubicBezTo>
                <a:cubicBezTo>
                  <a:pt x="388637" y="386456"/>
                  <a:pt x="333917" y="331749"/>
                  <a:pt x="298848" y="264733"/>
                </a:cubicBezTo>
                <a:cubicBezTo>
                  <a:pt x="230618" y="180128"/>
                  <a:pt x="171941" y="106439"/>
                  <a:pt x="53217" y="106439"/>
                </a:cubicBezTo>
                <a:cubicBezTo>
                  <a:pt x="23878" y="106439"/>
                  <a:pt x="0" y="82613"/>
                  <a:pt x="0" y="53220"/>
                </a:cubicBezTo>
                <a:cubicBezTo>
                  <a:pt x="0" y="23826"/>
                  <a:pt x="23878" y="0"/>
                  <a:pt x="53217" y="0"/>
                </a:cubicBezTo>
                <a:close/>
              </a:path>
            </a:pathLst>
          </a:custGeom>
          <a:solidFill>
            <a:schemeClr val="accent1"/>
          </a:solidFill>
          <a:ln w="136208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2" name="缺角矩形 41" descr="1cef92dd-e086-4830-a69f-ef31b5624748"/>
          <p:cNvSpPr/>
          <p:nvPr/>
        </p:nvSpPr>
        <p:spPr>
          <a:xfrm>
            <a:off x="2686997" y="1860696"/>
            <a:ext cx="395900" cy="395900"/>
          </a:xfrm>
          <a:prstGeom prst="plaqu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3" name="椭圆 42" descr="2d591898-36d3-4890-81e4-9602656cc6d1"/>
          <p:cNvSpPr/>
          <p:nvPr/>
        </p:nvSpPr>
        <p:spPr>
          <a:xfrm>
            <a:off x="3082897" y="2179642"/>
            <a:ext cx="153908" cy="1539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4" name="椭圆 43" descr="189a888e-4817-441a-9263-5c46bad94b26"/>
          <p:cNvSpPr/>
          <p:nvPr/>
        </p:nvSpPr>
        <p:spPr>
          <a:xfrm>
            <a:off x="3313005" y="1901086"/>
            <a:ext cx="101628" cy="101628"/>
          </a:xfrm>
          <a:prstGeom prst="ellipse">
            <a:avLst/>
          </a:prstGeom>
          <a:solidFill>
            <a:schemeClr val="accent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ad4845f9-e1b1-4281-922c-eb33d484864b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3" name="日期占位符 2" descr="18a4ee03-ae26-4efa-9d25-4a33f684c5e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页脚占位符 3" descr="395a3094-0178-4b9c-8aeb-f19e39f815d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 descr="fe096f3b-b3d7-41c1-aa12-a30d46cb8e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 descr="732ca971-5d1c-44a5-98bd-fe0d64df5c0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页脚占位符 2" descr="b70fb3d8-9628-4408-aa31-a8f5f469944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 descr="fe6d4ba8-5957-4038-812c-5d6f45788b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losing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 descr="eea1d2f4-6cf2-4d19-ad8b-d31e00932860"/>
          <p:cNvSpPr/>
          <p:nvPr/>
        </p:nvSpPr>
        <p:spPr>
          <a:xfrm>
            <a:off x="5292" y="0"/>
            <a:ext cx="12181416" cy="6858000"/>
          </a:xfrm>
          <a:prstGeom prst="rect">
            <a:avLst/>
          </a:prstGeom>
          <a:blipFill>
            <a:blip r:embed="rId2"/>
            <a:stretch>
              <a:fillRect b="-51567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5" name="椭圆 44" descr="68d530c9-d10a-418e-811d-bba97cfefaf5"/>
          <p:cNvSpPr/>
          <p:nvPr/>
        </p:nvSpPr>
        <p:spPr>
          <a:xfrm>
            <a:off x="8490945" y="1650691"/>
            <a:ext cx="3121721" cy="312172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6" name="矩形: 圆角 5" descr="23ff524a-b6db-451f-a707-fa4f9a388ea3"/>
          <p:cNvSpPr/>
          <p:nvPr/>
        </p:nvSpPr>
        <p:spPr>
          <a:xfrm rot="21324667">
            <a:off x="614680" y="1747981"/>
            <a:ext cx="6418972" cy="3713356"/>
          </a:xfrm>
          <a:prstGeom prst="roundRect">
            <a:avLst>
              <a:gd name="adj" fmla="val 961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7" name="矩形: 圆角 6" descr="fb6e611a-d302-47b6-a3be-f299ace16989"/>
          <p:cNvSpPr/>
          <p:nvPr/>
        </p:nvSpPr>
        <p:spPr>
          <a:xfrm>
            <a:off x="660400" y="1795346"/>
            <a:ext cx="6418972" cy="3713356"/>
          </a:xfrm>
          <a:prstGeom prst="roundRect">
            <a:avLst>
              <a:gd name="adj" fmla="val 7228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9" name="矩形 8" descr="5d43dbe4-ba62-4ef2-aa10-104d8abfed54"/>
          <p:cNvSpPr/>
          <p:nvPr/>
        </p:nvSpPr>
        <p:spPr>
          <a:xfrm>
            <a:off x="0" y="6423102"/>
            <a:ext cx="12192000" cy="4348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10" name="矩形: 圆角 9" descr="87fb80a5-b5fc-49e3-bb22-9dc7f87d6552"/>
          <p:cNvSpPr/>
          <p:nvPr/>
        </p:nvSpPr>
        <p:spPr>
          <a:xfrm>
            <a:off x="1940156" y="849807"/>
            <a:ext cx="8070414" cy="12047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grpSp>
        <p:nvGrpSpPr>
          <p:cNvPr id="11" name="组合 10" descr="b29cbb06-b6ab-4c95-ae9c-aae59f200260"/>
          <p:cNvGrpSpPr/>
          <p:nvPr/>
        </p:nvGrpSpPr>
        <p:grpSpPr>
          <a:xfrm flipH="1">
            <a:off x="10387328" y="793203"/>
            <a:ext cx="1131572" cy="233680"/>
            <a:chOff x="8039876" y="4860925"/>
            <a:chExt cx="871224" cy="180005"/>
          </a:xfrm>
        </p:grpSpPr>
        <p:sp>
          <p:nvSpPr>
            <p:cNvPr id="12" name="箭头: V 形 11" descr="aefb5fb3-b13e-464d-a90a-64df4525ac79"/>
            <p:cNvSpPr/>
            <p:nvPr/>
          </p:nvSpPr>
          <p:spPr>
            <a:xfrm flipH="1">
              <a:off x="873109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3" name="箭头: V 形 12" descr="01496586-8d50-451c-a72e-1a73e669a7a8"/>
            <p:cNvSpPr/>
            <p:nvPr/>
          </p:nvSpPr>
          <p:spPr>
            <a:xfrm flipH="1">
              <a:off x="8615894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4" name="箭头: V 形 13" descr="1005c1b1-2df0-48bf-bb79-1398b4cfb17b"/>
            <p:cNvSpPr/>
            <p:nvPr/>
          </p:nvSpPr>
          <p:spPr>
            <a:xfrm flipH="1">
              <a:off x="8500688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5" name="箭头: V 形 14" descr="503f883a-4c4d-4700-9cc6-aaabc51deced"/>
            <p:cNvSpPr/>
            <p:nvPr/>
          </p:nvSpPr>
          <p:spPr>
            <a:xfrm flipH="1">
              <a:off x="838548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6" name="箭头: V 形 15" descr="84a61120-7c3c-4d41-9e42-108b5620839e"/>
            <p:cNvSpPr/>
            <p:nvPr/>
          </p:nvSpPr>
          <p:spPr>
            <a:xfrm flipH="1">
              <a:off x="8270282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7" name="箭头: V 形 16" descr="c0f366e6-f8e8-4d49-95e8-150b036b8820"/>
            <p:cNvSpPr/>
            <p:nvPr/>
          </p:nvSpPr>
          <p:spPr>
            <a:xfrm flipH="1">
              <a:off x="8155079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8" name="箭头: V 形 17" descr="58bc8902-7ebc-4a5e-ba84-514179647e9c"/>
            <p:cNvSpPr/>
            <p:nvPr/>
          </p:nvSpPr>
          <p:spPr>
            <a:xfrm flipH="1">
              <a:off x="8039876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</p:grpSp>
      <p:grpSp>
        <p:nvGrpSpPr>
          <p:cNvPr id="19" name="组合 18" descr="61fca682-20f8-4834-b317-5cc068cde29f"/>
          <p:cNvGrpSpPr/>
          <p:nvPr/>
        </p:nvGrpSpPr>
        <p:grpSpPr>
          <a:xfrm>
            <a:off x="779083" y="6462835"/>
            <a:ext cx="521195" cy="334205"/>
            <a:chOff x="2778266" y="5931320"/>
            <a:chExt cx="259319" cy="334205"/>
          </a:xfrm>
        </p:grpSpPr>
        <p:sp>
          <p:nvSpPr>
            <p:cNvPr id="21" name="任意多边形: 形状 20" descr="38c26f54-b3df-4766-a233-09163caac639"/>
            <p:cNvSpPr/>
            <p:nvPr/>
          </p:nvSpPr>
          <p:spPr>
            <a:xfrm rot="16200000">
              <a:off x="2648650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22" name="任意多边形: 形状 21" descr="0e7b72e1-372a-4be9-87cf-6038360bc027"/>
            <p:cNvSpPr/>
            <p:nvPr/>
          </p:nvSpPr>
          <p:spPr>
            <a:xfrm rot="16200000">
              <a:off x="2740823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  <p:sp>
          <p:nvSpPr>
            <p:cNvPr id="23" name="任意多边形: 形状 22" descr="59a8951f-20b0-47e8-8259-bfe3ec7bdb7b"/>
            <p:cNvSpPr/>
            <p:nvPr/>
          </p:nvSpPr>
          <p:spPr>
            <a:xfrm rot="16200000">
              <a:off x="2832995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cs typeface="微软雅黑" panose="020B0503020204020204" charset="-122"/>
              </a:endParaRPr>
            </a:p>
          </p:txBody>
        </p:sp>
      </p:grpSp>
      <p:cxnSp>
        <p:nvCxnSpPr>
          <p:cNvPr id="26" name="直接连接符 25" descr="02fb8505-bc9b-42b9-9e94-9e39a10ff270"/>
          <p:cNvCxnSpPr/>
          <p:nvPr/>
        </p:nvCxnSpPr>
        <p:spPr>
          <a:xfrm>
            <a:off x="1636052" y="6637744"/>
            <a:ext cx="600845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 descr="348a7bc4-de61-405a-b213-20ac25b697b0"/>
          <p:cNvSpPr/>
          <p:nvPr/>
        </p:nvSpPr>
        <p:spPr>
          <a:xfrm>
            <a:off x="7600400" y="1480590"/>
            <a:ext cx="3480407" cy="537741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0" name="任意多边形: 形状 39" descr="3907c51f-604c-4a90-9a18-ff08f9cad166"/>
          <p:cNvSpPr/>
          <p:nvPr/>
        </p:nvSpPr>
        <p:spPr>
          <a:xfrm>
            <a:off x="1" y="1"/>
            <a:ext cx="1392873" cy="1243361"/>
          </a:xfrm>
          <a:custGeom>
            <a:avLst/>
            <a:gdLst>
              <a:gd name="connsiteX0" fmla="*/ 920669 w 1392873"/>
              <a:gd name="connsiteY0" fmla="*/ 0 h 1243361"/>
              <a:gd name="connsiteX1" fmla="*/ 1392873 w 1392873"/>
              <a:gd name="connsiteY1" fmla="*/ 0 h 1243361"/>
              <a:gd name="connsiteX2" fmla="*/ 149512 w 1392873"/>
              <a:gd name="connsiteY2" fmla="*/ 1243361 h 1243361"/>
              <a:gd name="connsiteX3" fmla="*/ 22386 w 1392873"/>
              <a:gd name="connsiteY3" fmla="*/ 1236942 h 1243361"/>
              <a:gd name="connsiteX4" fmla="*/ 0 w 1392873"/>
              <a:gd name="connsiteY4" fmla="*/ 1233525 h 1243361"/>
              <a:gd name="connsiteX5" fmla="*/ 0 w 1392873"/>
              <a:gd name="connsiteY5" fmla="*/ 756391 h 1243361"/>
              <a:gd name="connsiteX6" fmla="*/ 70666 w 1392873"/>
              <a:gd name="connsiteY6" fmla="*/ 767176 h 1243361"/>
              <a:gd name="connsiteX7" fmla="*/ 149512 w 1392873"/>
              <a:gd name="connsiteY7" fmla="*/ 771157 h 1243361"/>
              <a:gd name="connsiteX8" fmla="*/ 920669 w 1392873"/>
              <a:gd name="connsiteY8" fmla="*/ 0 h 124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2873" h="1243361">
                <a:moveTo>
                  <a:pt x="920669" y="0"/>
                </a:moveTo>
                <a:lnTo>
                  <a:pt x="1392873" y="0"/>
                </a:lnTo>
                <a:cubicBezTo>
                  <a:pt x="1392873" y="686689"/>
                  <a:pt x="836201" y="1243361"/>
                  <a:pt x="149512" y="1243361"/>
                </a:cubicBezTo>
                <a:cubicBezTo>
                  <a:pt x="106594" y="1243361"/>
                  <a:pt x="64184" y="1241187"/>
                  <a:pt x="22386" y="1236942"/>
                </a:cubicBezTo>
                <a:lnTo>
                  <a:pt x="0" y="1233525"/>
                </a:lnTo>
                <a:lnTo>
                  <a:pt x="0" y="756391"/>
                </a:lnTo>
                <a:lnTo>
                  <a:pt x="70666" y="767176"/>
                </a:lnTo>
                <a:cubicBezTo>
                  <a:pt x="96590" y="769808"/>
                  <a:pt x="122894" y="771157"/>
                  <a:pt x="149512" y="771157"/>
                </a:cubicBezTo>
                <a:cubicBezTo>
                  <a:pt x="575410" y="771157"/>
                  <a:pt x="920669" y="425898"/>
                  <a:pt x="9206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2" name="标题 1" descr="bbbb7c0a-8707-456a-8f85-22331395d69f"/>
          <p:cNvSpPr>
            <a:spLocks noGrp="1"/>
          </p:cNvSpPr>
          <p:nvPr>
            <p:ph type="title" hasCustomPrompt="1"/>
          </p:nvPr>
        </p:nvSpPr>
        <p:spPr>
          <a:xfrm>
            <a:off x="929769" y="1803608"/>
            <a:ext cx="5491831" cy="2219788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pPr lvl="0"/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add title</a:t>
            </a:r>
          </a:p>
        </p:txBody>
      </p:sp>
      <p:sp>
        <p:nvSpPr>
          <p:cNvPr id="4" name="文本占位符 3" descr="39c82445-c452-4860-883f-0565299ca182"/>
          <p:cNvSpPr>
            <a:spLocks noGrp="1"/>
          </p:cNvSpPr>
          <p:nvPr>
            <p:ph type="body" sz="quarter" idx="13" hasCustomPrompt="1"/>
          </p:nvPr>
        </p:nvSpPr>
        <p:spPr>
          <a:xfrm>
            <a:off x="1025687" y="4160442"/>
            <a:ext cx="1279756" cy="32228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none" anchor="ctr">
            <a:sp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5" name="文本占位符 4" descr="c4a12ec9-9f32-4dcf-9820-dd76e56aaa7c"/>
          <p:cNvSpPr>
            <a:spLocks noGrp="1"/>
          </p:cNvSpPr>
          <p:nvPr>
            <p:ph type="body" sz="quarter" idx="14" hasCustomPrompt="1"/>
          </p:nvPr>
        </p:nvSpPr>
        <p:spPr>
          <a:xfrm>
            <a:off x="2557918" y="4160442"/>
            <a:ext cx="1119689" cy="322287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none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20XX.XX.XX</a:t>
            </a:r>
          </a:p>
        </p:txBody>
      </p:sp>
      <p:sp>
        <p:nvSpPr>
          <p:cNvPr id="41" name="任意多边形: 形状 40" descr="68058e6a-c6d0-4e4d-8983-8febcf6a03bc"/>
          <p:cNvSpPr/>
          <p:nvPr/>
        </p:nvSpPr>
        <p:spPr>
          <a:xfrm rot="689088">
            <a:off x="6539669" y="5822280"/>
            <a:ext cx="848865" cy="229612"/>
          </a:xfrm>
          <a:custGeom>
            <a:avLst/>
            <a:gdLst>
              <a:gd name="connsiteX0" fmla="*/ 53217 w 4116608"/>
              <a:gd name="connsiteY0" fmla="*/ 642727 h 1113515"/>
              <a:gd name="connsiteX1" fmla="*/ 382087 w 4116608"/>
              <a:gd name="connsiteY1" fmla="*/ 847418 h 1113515"/>
              <a:gd name="connsiteX2" fmla="*/ 627718 w 4116608"/>
              <a:gd name="connsiteY2" fmla="*/ 1005712 h 1113515"/>
              <a:gd name="connsiteX3" fmla="*/ 871979 w 4116608"/>
              <a:gd name="connsiteY3" fmla="*/ 847418 h 1113515"/>
              <a:gd name="connsiteX4" fmla="*/ 1372927 w 4116608"/>
              <a:gd name="connsiteY4" fmla="*/ 690638 h 1113515"/>
              <a:gd name="connsiteX5" fmla="*/ 1529718 w 4116608"/>
              <a:gd name="connsiteY5" fmla="*/ 847418 h 1113515"/>
              <a:gd name="connsiteX6" fmla="*/ 1775349 w 4116608"/>
              <a:gd name="connsiteY6" fmla="*/ 1005712 h 1113515"/>
              <a:gd name="connsiteX7" fmla="*/ 2019610 w 4116608"/>
              <a:gd name="connsiteY7" fmla="*/ 847418 h 1113515"/>
              <a:gd name="connsiteX8" fmla="*/ 2520558 w 4116608"/>
              <a:gd name="connsiteY8" fmla="*/ 690638 h 1113515"/>
              <a:gd name="connsiteX9" fmla="*/ 2677350 w 4116608"/>
              <a:gd name="connsiteY9" fmla="*/ 847418 h 1113515"/>
              <a:gd name="connsiteX10" fmla="*/ 2922981 w 4116608"/>
              <a:gd name="connsiteY10" fmla="*/ 1005712 h 1113515"/>
              <a:gd name="connsiteX11" fmla="*/ 3167241 w 4116608"/>
              <a:gd name="connsiteY11" fmla="*/ 847418 h 1113515"/>
              <a:gd name="connsiteX12" fmla="*/ 3668190 w 4116608"/>
              <a:gd name="connsiteY12" fmla="*/ 690638 h 1113515"/>
              <a:gd name="connsiteX13" fmla="*/ 3824981 w 4116608"/>
              <a:gd name="connsiteY13" fmla="*/ 847418 h 1113515"/>
              <a:gd name="connsiteX14" fmla="*/ 4070608 w 4116608"/>
              <a:gd name="connsiteY14" fmla="*/ 1005712 h 1113515"/>
              <a:gd name="connsiteX15" fmla="*/ 4115913 w 4116608"/>
              <a:gd name="connsiteY15" fmla="*/ 1068210 h 1113515"/>
              <a:gd name="connsiteX16" fmla="*/ 4070608 w 4116608"/>
              <a:gd name="connsiteY16" fmla="*/ 1113515 h 1113515"/>
              <a:gd name="connsiteX17" fmla="*/ 4070608 w 4116608"/>
              <a:gd name="connsiteY17" fmla="*/ 1108057 h 1113515"/>
              <a:gd name="connsiteX18" fmla="*/ 3741742 w 4116608"/>
              <a:gd name="connsiteY18" fmla="*/ 908824 h 1113515"/>
              <a:gd name="connsiteX19" fmla="*/ 3496111 w 4116608"/>
              <a:gd name="connsiteY19" fmla="*/ 750531 h 1113515"/>
              <a:gd name="connsiteX20" fmla="*/ 3250484 w 4116608"/>
              <a:gd name="connsiteY20" fmla="*/ 908824 h 1113515"/>
              <a:gd name="connsiteX21" fmla="*/ 2922981 w 4116608"/>
              <a:gd name="connsiteY21" fmla="*/ 1108057 h 1113515"/>
              <a:gd name="connsiteX22" fmla="*/ 2594111 w 4116608"/>
              <a:gd name="connsiteY22" fmla="*/ 908824 h 1113515"/>
              <a:gd name="connsiteX23" fmla="*/ 2348480 w 4116608"/>
              <a:gd name="connsiteY23" fmla="*/ 750531 h 1113515"/>
              <a:gd name="connsiteX24" fmla="*/ 2104219 w 4116608"/>
              <a:gd name="connsiteY24" fmla="*/ 908824 h 1113515"/>
              <a:gd name="connsiteX25" fmla="*/ 1603270 w 4116608"/>
              <a:gd name="connsiteY25" fmla="*/ 1065604 h 1113515"/>
              <a:gd name="connsiteX26" fmla="*/ 1446479 w 4116608"/>
              <a:gd name="connsiteY26" fmla="*/ 908824 h 1113515"/>
              <a:gd name="connsiteX27" fmla="*/ 1200848 w 4116608"/>
              <a:gd name="connsiteY27" fmla="*/ 750531 h 1113515"/>
              <a:gd name="connsiteX28" fmla="*/ 956587 w 4116608"/>
              <a:gd name="connsiteY28" fmla="*/ 908824 h 1113515"/>
              <a:gd name="connsiteX29" fmla="*/ 455639 w 4116608"/>
              <a:gd name="connsiteY29" fmla="*/ 1065604 h 1113515"/>
              <a:gd name="connsiteX30" fmla="*/ 298848 w 4116608"/>
              <a:gd name="connsiteY30" fmla="*/ 908824 h 1113515"/>
              <a:gd name="connsiteX31" fmla="*/ 53217 w 4116608"/>
              <a:gd name="connsiteY31" fmla="*/ 750531 h 1113515"/>
              <a:gd name="connsiteX32" fmla="*/ 7916 w 4116608"/>
              <a:gd name="connsiteY32" fmla="*/ 688032 h 1113515"/>
              <a:gd name="connsiteX33" fmla="*/ 53217 w 4116608"/>
              <a:gd name="connsiteY33" fmla="*/ 642727 h 1113515"/>
              <a:gd name="connsiteX34" fmla="*/ 53217 w 4116608"/>
              <a:gd name="connsiteY34" fmla="*/ 0 h 1113515"/>
              <a:gd name="connsiteX35" fmla="*/ 382087 w 4116608"/>
              <a:gd name="connsiteY35" fmla="*/ 197867 h 1113515"/>
              <a:gd name="connsiteX36" fmla="*/ 627718 w 4116608"/>
              <a:gd name="connsiteY36" fmla="*/ 356162 h 1113515"/>
              <a:gd name="connsiteX37" fmla="*/ 871978 w 4116608"/>
              <a:gd name="connsiteY37" fmla="*/ 197867 h 1113515"/>
              <a:gd name="connsiteX38" fmla="*/ 1375792 w 4116608"/>
              <a:gd name="connsiteY38" fmla="*/ 44009 h 1113515"/>
              <a:gd name="connsiteX39" fmla="*/ 1529718 w 4116608"/>
              <a:gd name="connsiteY39" fmla="*/ 197867 h 1113515"/>
              <a:gd name="connsiteX40" fmla="*/ 1775349 w 4116608"/>
              <a:gd name="connsiteY40" fmla="*/ 356162 h 1113515"/>
              <a:gd name="connsiteX41" fmla="*/ 2019610 w 4116608"/>
              <a:gd name="connsiteY41" fmla="*/ 197867 h 1113515"/>
              <a:gd name="connsiteX42" fmla="*/ 2523424 w 4116608"/>
              <a:gd name="connsiteY42" fmla="*/ 44009 h 1113515"/>
              <a:gd name="connsiteX43" fmla="*/ 2677349 w 4116608"/>
              <a:gd name="connsiteY43" fmla="*/ 197867 h 1113515"/>
              <a:gd name="connsiteX44" fmla="*/ 2922980 w 4116608"/>
              <a:gd name="connsiteY44" fmla="*/ 356162 h 1113515"/>
              <a:gd name="connsiteX45" fmla="*/ 3167241 w 4116608"/>
              <a:gd name="connsiteY45" fmla="*/ 197867 h 1113515"/>
              <a:gd name="connsiteX46" fmla="*/ 3671055 w 4116608"/>
              <a:gd name="connsiteY46" fmla="*/ 44009 h 1113515"/>
              <a:gd name="connsiteX47" fmla="*/ 3824981 w 4116608"/>
              <a:gd name="connsiteY47" fmla="*/ 197867 h 1113515"/>
              <a:gd name="connsiteX48" fmla="*/ 4070608 w 4116608"/>
              <a:gd name="connsiteY48" fmla="*/ 356162 h 1113515"/>
              <a:gd name="connsiteX49" fmla="*/ 4115912 w 4116608"/>
              <a:gd name="connsiteY49" fmla="*/ 418660 h 1113515"/>
              <a:gd name="connsiteX50" fmla="*/ 4070608 w 4116608"/>
              <a:gd name="connsiteY50" fmla="*/ 463965 h 1113515"/>
              <a:gd name="connsiteX51" fmla="*/ 3741742 w 4116608"/>
              <a:gd name="connsiteY51" fmla="*/ 264733 h 1113515"/>
              <a:gd name="connsiteX52" fmla="*/ 3496111 w 4116608"/>
              <a:gd name="connsiteY52" fmla="*/ 106439 h 1113515"/>
              <a:gd name="connsiteX53" fmla="*/ 3250484 w 4116608"/>
              <a:gd name="connsiteY53" fmla="*/ 264733 h 1113515"/>
              <a:gd name="connsiteX54" fmla="*/ 2922980 w 4116608"/>
              <a:gd name="connsiteY54" fmla="*/ 463965 h 1113515"/>
              <a:gd name="connsiteX55" fmla="*/ 2594111 w 4116608"/>
              <a:gd name="connsiteY55" fmla="*/ 264733 h 1113515"/>
              <a:gd name="connsiteX56" fmla="*/ 2348480 w 4116608"/>
              <a:gd name="connsiteY56" fmla="*/ 106439 h 1113515"/>
              <a:gd name="connsiteX57" fmla="*/ 2104219 w 4116608"/>
              <a:gd name="connsiteY57" fmla="*/ 264733 h 1113515"/>
              <a:gd name="connsiteX58" fmla="*/ 1603270 w 4116608"/>
              <a:gd name="connsiteY58" fmla="*/ 421512 h 1113515"/>
              <a:gd name="connsiteX59" fmla="*/ 1446479 w 4116608"/>
              <a:gd name="connsiteY59" fmla="*/ 264733 h 1113515"/>
              <a:gd name="connsiteX60" fmla="*/ 1200848 w 4116608"/>
              <a:gd name="connsiteY60" fmla="*/ 106439 h 1113515"/>
              <a:gd name="connsiteX61" fmla="*/ 956587 w 4116608"/>
              <a:gd name="connsiteY61" fmla="*/ 264733 h 1113515"/>
              <a:gd name="connsiteX62" fmla="*/ 455639 w 4116608"/>
              <a:gd name="connsiteY62" fmla="*/ 421512 h 1113515"/>
              <a:gd name="connsiteX63" fmla="*/ 298848 w 4116608"/>
              <a:gd name="connsiteY63" fmla="*/ 264733 h 1113515"/>
              <a:gd name="connsiteX64" fmla="*/ 53217 w 4116608"/>
              <a:gd name="connsiteY64" fmla="*/ 106439 h 1113515"/>
              <a:gd name="connsiteX65" fmla="*/ 0 w 4116608"/>
              <a:gd name="connsiteY65" fmla="*/ 53220 h 1113515"/>
              <a:gd name="connsiteX66" fmla="*/ 53217 w 4116608"/>
              <a:gd name="connsiteY66" fmla="*/ 0 h 111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116608" h="1113515">
                <a:moveTo>
                  <a:pt x="53217" y="642727"/>
                </a:moveTo>
                <a:cubicBezTo>
                  <a:pt x="190227" y="651502"/>
                  <a:pt x="313723" y="728356"/>
                  <a:pt x="382087" y="847418"/>
                </a:cubicBezTo>
                <a:cubicBezTo>
                  <a:pt x="450317" y="932023"/>
                  <a:pt x="510360" y="1005712"/>
                  <a:pt x="627718" y="1005712"/>
                </a:cubicBezTo>
                <a:cubicBezTo>
                  <a:pt x="745072" y="1005712"/>
                  <a:pt x="803748" y="932023"/>
                  <a:pt x="871979" y="847418"/>
                </a:cubicBezTo>
                <a:cubicBezTo>
                  <a:pt x="966957" y="665789"/>
                  <a:pt x="1191299" y="595594"/>
                  <a:pt x="1372927" y="690638"/>
                </a:cubicBezTo>
                <a:cubicBezTo>
                  <a:pt x="1439929" y="725695"/>
                  <a:pt x="1494649" y="780402"/>
                  <a:pt x="1529718" y="847418"/>
                </a:cubicBezTo>
                <a:cubicBezTo>
                  <a:pt x="1597948" y="932023"/>
                  <a:pt x="1656625" y="1005712"/>
                  <a:pt x="1775349" y="1005712"/>
                </a:cubicBezTo>
                <a:cubicBezTo>
                  <a:pt x="1894069" y="1005712"/>
                  <a:pt x="1951380" y="932023"/>
                  <a:pt x="2019610" y="847418"/>
                </a:cubicBezTo>
                <a:cubicBezTo>
                  <a:pt x="2114588" y="665789"/>
                  <a:pt x="2338927" y="595594"/>
                  <a:pt x="2520558" y="690638"/>
                </a:cubicBezTo>
                <a:cubicBezTo>
                  <a:pt x="2587560" y="725695"/>
                  <a:pt x="2642281" y="780402"/>
                  <a:pt x="2677350" y="847418"/>
                </a:cubicBezTo>
                <a:cubicBezTo>
                  <a:pt x="2745580" y="932023"/>
                  <a:pt x="2804257" y="1005712"/>
                  <a:pt x="2922981" y="1005712"/>
                </a:cubicBezTo>
                <a:cubicBezTo>
                  <a:pt x="3041700" y="1005712"/>
                  <a:pt x="3099011" y="932023"/>
                  <a:pt x="3167241" y="847418"/>
                </a:cubicBezTo>
                <a:cubicBezTo>
                  <a:pt x="3262220" y="665789"/>
                  <a:pt x="3486558" y="595594"/>
                  <a:pt x="3668190" y="690638"/>
                </a:cubicBezTo>
                <a:cubicBezTo>
                  <a:pt x="3735191" y="725695"/>
                  <a:pt x="3789912" y="780402"/>
                  <a:pt x="3824981" y="847418"/>
                </a:cubicBezTo>
                <a:cubicBezTo>
                  <a:pt x="3893211" y="932023"/>
                  <a:pt x="3951888" y="1005712"/>
                  <a:pt x="4070608" y="1005712"/>
                </a:cubicBezTo>
                <a:cubicBezTo>
                  <a:pt x="4100358" y="1010460"/>
                  <a:pt x="4120689" y="1038449"/>
                  <a:pt x="4115913" y="1068210"/>
                </a:cubicBezTo>
                <a:cubicBezTo>
                  <a:pt x="4112231" y="1091518"/>
                  <a:pt x="4093945" y="1109790"/>
                  <a:pt x="4070608" y="1113515"/>
                </a:cubicBezTo>
                <a:lnTo>
                  <a:pt x="4070608" y="1108057"/>
                </a:lnTo>
                <a:cubicBezTo>
                  <a:pt x="3934693" y="1100456"/>
                  <a:pt x="3811471" y="1025785"/>
                  <a:pt x="3741742" y="908824"/>
                </a:cubicBezTo>
                <a:cubicBezTo>
                  <a:pt x="3673512" y="824220"/>
                  <a:pt x="3613469" y="750531"/>
                  <a:pt x="3496111" y="750531"/>
                </a:cubicBezTo>
                <a:cubicBezTo>
                  <a:pt x="3378757" y="750531"/>
                  <a:pt x="3320076" y="824220"/>
                  <a:pt x="3250484" y="908824"/>
                </a:cubicBezTo>
                <a:cubicBezTo>
                  <a:pt x="3181026" y="1025402"/>
                  <a:pt x="3058483" y="1100019"/>
                  <a:pt x="2922981" y="1108057"/>
                </a:cubicBezTo>
                <a:cubicBezTo>
                  <a:pt x="2787066" y="1100456"/>
                  <a:pt x="2663840" y="1025785"/>
                  <a:pt x="2594111" y="908824"/>
                </a:cubicBezTo>
                <a:cubicBezTo>
                  <a:pt x="2525881" y="824220"/>
                  <a:pt x="2465838" y="750531"/>
                  <a:pt x="2348480" y="750531"/>
                </a:cubicBezTo>
                <a:cubicBezTo>
                  <a:pt x="2231126" y="750531"/>
                  <a:pt x="2172449" y="824220"/>
                  <a:pt x="2104219" y="908824"/>
                </a:cubicBezTo>
                <a:cubicBezTo>
                  <a:pt x="2009241" y="1090453"/>
                  <a:pt x="1784898" y="1160649"/>
                  <a:pt x="1603270" y="1065604"/>
                </a:cubicBezTo>
                <a:cubicBezTo>
                  <a:pt x="1536269" y="1030534"/>
                  <a:pt x="1481548" y="975840"/>
                  <a:pt x="1446479" y="908824"/>
                </a:cubicBezTo>
                <a:cubicBezTo>
                  <a:pt x="1378249" y="824220"/>
                  <a:pt x="1319572" y="750531"/>
                  <a:pt x="1200848" y="750531"/>
                </a:cubicBezTo>
                <a:cubicBezTo>
                  <a:pt x="1082129" y="750531"/>
                  <a:pt x="1024818" y="824220"/>
                  <a:pt x="956587" y="908824"/>
                </a:cubicBezTo>
                <a:cubicBezTo>
                  <a:pt x="861609" y="1090453"/>
                  <a:pt x="637271" y="1160649"/>
                  <a:pt x="455639" y="1065604"/>
                </a:cubicBezTo>
                <a:cubicBezTo>
                  <a:pt x="388637" y="1030534"/>
                  <a:pt x="333917" y="975840"/>
                  <a:pt x="298848" y="908824"/>
                </a:cubicBezTo>
                <a:cubicBezTo>
                  <a:pt x="230618" y="824220"/>
                  <a:pt x="171941" y="750531"/>
                  <a:pt x="53217" y="750531"/>
                </a:cubicBezTo>
                <a:cubicBezTo>
                  <a:pt x="23470" y="745782"/>
                  <a:pt x="3140" y="717794"/>
                  <a:pt x="7916" y="688032"/>
                </a:cubicBezTo>
                <a:cubicBezTo>
                  <a:pt x="11598" y="664725"/>
                  <a:pt x="29884" y="646452"/>
                  <a:pt x="53217" y="642727"/>
                </a:cubicBezTo>
                <a:close/>
                <a:moveTo>
                  <a:pt x="53217" y="0"/>
                </a:moveTo>
                <a:cubicBezTo>
                  <a:pt x="188861" y="7300"/>
                  <a:pt x="312082" y="81426"/>
                  <a:pt x="382087" y="197867"/>
                </a:cubicBezTo>
                <a:cubicBezTo>
                  <a:pt x="450317" y="283838"/>
                  <a:pt x="510360" y="356162"/>
                  <a:pt x="627718" y="356162"/>
                </a:cubicBezTo>
                <a:cubicBezTo>
                  <a:pt x="745071" y="356162"/>
                  <a:pt x="803748" y="283838"/>
                  <a:pt x="871978" y="197867"/>
                </a:cubicBezTo>
                <a:cubicBezTo>
                  <a:pt x="968593" y="16238"/>
                  <a:pt x="1194164" y="-52647"/>
                  <a:pt x="1375792" y="44009"/>
                </a:cubicBezTo>
                <a:cubicBezTo>
                  <a:pt x="1441295" y="78847"/>
                  <a:pt x="1494920" y="132407"/>
                  <a:pt x="1529718" y="197867"/>
                </a:cubicBezTo>
                <a:cubicBezTo>
                  <a:pt x="1597948" y="283838"/>
                  <a:pt x="1656625" y="356162"/>
                  <a:pt x="1775349" y="356162"/>
                </a:cubicBezTo>
                <a:cubicBezTo>
                  <a:pt x="1894069" y="356162"/>
                  <a:pt x="1951380" y="283838"/>
                  <a:pt x="2019610" y="197867"/>
                </a:cubicBezTo>
                <a:cubicBezTo>
                  <a:pt x="2116225" y="16238"/>
                  <a:pt x="2341796" y="-52647"/>
                  <a:pt x="2523424" y="44009"/>
                </a:cubicBezTo>
                <a:cubicBezTo>
                  <a:pt x="2588922" y="78847"/>
                  <a:pt x="2642551" y="132407"/>
                  <a:pt x="2677349" y="197867"/>
                </a:cubicBezTo>
                <a:cubicBezTo>
                  <a:pt x="2745580" y="283838"/>
                  <a:pt x="2804256" y="356162"/>
                  <a:pt x="2922980" y="356162"/>
                </a:cubicBezTo>
                <a:cubicBezTo>
                  <a:pt x="3041700" y="356162"/>
                  <a:pt x="3099011" y="283838"/>
                  <a:pt x="3167241" y="197867"/>
                </a:cubicBezTo>
                <a:cubicBezTo>
                  <a:pt x="3263856" y="16238"/>
                  <a:pt x="3489423" y="-52647"/>
                  <a:pt x="3671055" y="44009"/>
                </a:cubicBezTo>
                <a:cubicBezTo>
                  <a:pt x="3736553" y="78847"/>
                  <a:pt x="3790183" y="132407"/>
                  <a:pt x="3824981" y="197867"/>
                </a:cubicBezTo>
                <a:cubicBezTo>
                  <a:pt x="3893211" y="283838"/>
                  <a:pt x="3951888" y="356162"/>
                  <a:pt x="4070608" y="356162"/>
                </a:cubicBezTo>
                <a:cubicBezTo>
                  <a:pt x="4100358" y="360910"/>
                  <a:pt x="4120689" y="388898"/>
                  <a:pt x="4115912" y="418660"/>
                </a:cubicBezTo>
                <a:cubicBezTo>
                  <a:pt x="4112231" y="441968"/>
                  <a:pt x="4093945" y="460239"/>
                  <a:pt x="4070608" y="463965"/>
                </a:cubicBezTo>
                <a:cubicBezTo>
                  <a:pt x="3934693" y="456364"/>
                  <a:pt x="3811471" y="381693"/>
                  <a:pt x="3741742" y="264733"/>
                </a:cubicBezTo>
                <a:cubicBezTo>
                  <a:pt x="3673512" y="180128"/>
                  <a:pt x="3613469" y="106439"/>
                  <a:pt x="3496111" y="106439"/>
                </a:cubicBezTo>
                <a:cubicBezTo>
                  <a:pt x="3378757" y="106439"/>
                  <a:pt x="3320076" y="180128"/>
                  <a:pt x="3250484" y="264733"/>
                </a:cubicBezTo>
                <a:cubicBezTo>
                  <a:pt x="3182387" y="382566"/>
                  <a:pt x="3058891" y="457633"/>
                  <a:pt x="2922980" y="463965"/>
                </a:cubicBezTo>
                <a:cubicBezTo>
                  <a:pt x="2787066" y="456364"/>
                  <a:pt x="2663840" y="381693"/>
                  <a:pt x="2594111" y="264733"/>
                </a:cubicBezTo>
                <a:cubicBezTo>
                  <a:pt x="2525881" y="180128"/>
                  <a:pt x="2465838" y="106439"/>
                  <a:pt x="2348480" y="106439"/>
                </a:cubicBezTo>
                <a:cubicBezTo>
                  <a:pt x="2231126" y="106439"/>
                  <a:pt x="2172449" y="180128"/>
                  <a:pt x="2104219" y="264733"/>
                </a:cubicBezTo>
                <a:cubicBezTo>
                  <a:pt x="2009240" y="446361"/>
                  <a:pt x="1784898" y="516557"/>
                  <a:pt x="1603270" y="421512"/>
                </a:cubicBezTo>
                <a:cubicBezTo>
                  <a:pt x="1536269" y="386456"/>
                  <a:pt x="1481548" y="331749"/>
                  <a:pt x="1446479" y="264733"/>
                </a:cubicBezTo>
                <a:cubicBezTo>
                  <a:pt x="1378249" y="180128"/>
                  <a:pt x="1319572" y="106439"/>
                  <a:pt x="1200848" y="106439"/>
                </a:cubicBezTo>
                <a:cubicBezTo>
                  <a:pt x="1082129" y="106439"/>
                  <a:pt x="1024817" y="180128"/>
                  <a:pt x="956587" y="264733"/>
                </a:cubicBezTo>
                <a:cubicBezTo>
                  <a:pt x="861609" y="446361"/>
                  <a:pt x="637271" y="516557"/>
                  <a:pt x="455639" y="421512"/>
                </a:cubicBezTo>
                <a:cubicBezTo>
                  <a:pt x="388637" y="386456"/>
                  <a:pt x="333917" y="331749"/>
                  <a:pt x="298848" y="264733"/>
                </a:cubicBezTo>
                <a:cubicBezTo>
                  <a:pt x="230618" y="180128"/>
                  <a:pt x="171941" y="106439"/>
                  <a:pt x="53217" y="106439"/>
                </a:cubicBezTo>
                <a:cubicBezTo>
                  <a:pt x="23878" y="106439"/>
                  <a:pt x="0" y="82613"/>
                  <a:pt x="0" y="53220"/>
                </a:cubicBezTo>
                <a:cubicBezTo>
                  <a:pt x="0" y="23826"/>
                  <a:pt x="23878" y="0"/>
                  <a:pt x="53217" y="0"/>
                </a:cubicBezTo>
                <a:close/>
              </a:path>
            </a:pathLst>
          </a:custGeom>
          <a:solidFill>
            <a:schemeClr val="accent1"/>
          </a:solidFill>
          <a:ln w="136208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2" name="缺角矩形 41" descr="fd393925-cd47-4b11-963c-f6f50be8b616"/>
          <p:cNvSpPr/>
          <p:nvPr/>
        </p:nvSpPr>
        <p:spPr>
          <a:xfrm>
            <a:off x="5233427" y="2104640"/>
            <a:ext cx="395900" cy="395900"/>
          </a:xfrm>
          <a:prstGeom prst="plaqu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3" name="椭圆 42" descr="fe1858cd-9cfd-476c-88a1-32dac9aaf2c3"/>
          <p:cNvSpPr/>
          <p:nvPr/>
        </p:nvSpPr>
        <p:spPr>
          <a:xfrm>
            <a:off x="5629327" y="2423586"/>
            <a:ext cx="153908" cy="1539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44" name="椭圆 43" descr="871d6dcf-225f-4dc9-88e7-be202d2418d9"/>
          <p:cNvSpPr/>
          <p:nvPr/>
        </p:nvSpPr>
        <p:spPr>
          <a:xfrm>
            <a:off x="5859435" y="2145030"/>
            <a:ext cx="101628" cy="101628"/>
          </a:xfrm>
          <a:prstGeom prst="ellipse">
            <a:avLst/>
          </a:prstGeom>
          <a:solidFill>
            <a:schemeClr val="accent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0400" y="220027"/>
            <a:ext cx="10858500" cy="9001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0400" y="1130300"/>
            <a:ext cx="10858500" cy="500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18050" y="6409690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0399" y="6409690"/>
            <a:ext cx="3657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861300" y="6409690"/>
            <a:ext cx="3657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矩形 6"/>
          <p:cNvSpPr/>
          <p:nvPr/>
        </p:nvSpPr>
        <p:spPr>
          <a:xfrm>
            <a:off x="0" y="6423102"/>
            <a:ext cx="12192000" cy="4348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79083" y="6462835"/>
            <a:ext cx="521195" cy="334205"/>
            <a:chOff x="2778266" y="5931320"/>
            <a:chExt cx="259319" cy="334205"/>
          </a:xfrm>
        </p:grpSpPr>
        <p:sp>
          <p:nvSpPr>
            <p:cNvPr id="9" name="任意多边形: 形状 8"/>
            <p:cNvSpPr/>
            <p:nvPr/>
          </p:nvSpPr>
          <p:spPr>
            <a:xfrm rot="16200000">
              <a:off x="2648650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任意多边形: 形状 9"/>
            <p:cNvSpPr/>
            <p:nvPr/>
          </p:nvSpPr>
          <p:spPr>
            <a:xfrm rot="16200000">
              <a:off x="2740823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1" name="任意多边形: 形状 10"/>
            <p:cNvSpPr/>
            <p:nvPr/>
          </p:nvSpPr>
          <p:spPr>
            <a:xfrm rot="16200000">
              <a:off x="2832995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12" name="直接连接符 11"/>
          <p:cNvCxnSpPr/>
          <p:nvPr/>
        </p:nvCxnSpPr>
        <p:spPr>
          <a:xfrm>
            <a:off x="1604395" y="6637744"/>
            <a:ext cx="8900903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0809415" y="6462835"/>
            <a:ext cx="521195" cy="334205"/>
            <a:chOff x="2778266" y="5931320"/>
            <a:chExt cx="259319" cy="334205"/>
          </a:xfrm>
        </p:grpSpPr>
        <p:sp>
          <p:nvSpPr>
            <p:cNvPr id="14" name="任意多边形: 形状 13"/>
            <p:cNvSpPr/>
            <p:nvPr/>
          </p:nvSpPr>
          <p:spPr>
            <a:xfrm rot="16200000">
              <a:off x="2648650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5" name="任意多边形: 形状 14"/>
            <p:cNvSpPr/>
            <p:nvPr/>
          </p:nvSpPr>
          <p:spPr>
            <a:xfrm rot="16200000">
              <a:off x="2740823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6" name="任意多边形: 形状 15"/>
            <p:cNvSpPr/>
            <p:nvPr/>
          </p:nvSpPr>
          <p:spPr>
            <a:xfrm rot="16200000">
              <a:off x="2832995" y="6060936"/>
              <a:ext cx="334205" cy="74974"/>
            </a:xfrm>
            <a:custGeom>
              <a:avLst/>
              <a:gdLst>
                <a:gd name="connsiteX0" fmla="*/ 0 w 342900"/>
                <a:gd name="connsiteY0" fmla="*/ 0 h 171450"/>
                <a:gd name="connsiteX1" fmla="*/ 342900 w 342900"/>
                <a:gd name="connsiteY1" fmla="*/ 0 h 171450"/>
                <a:gd name="connsiteX2" fmla="*/ 171450 w 342900"/>
                <a:gd name="connsiteY2" fmla="*/ 171450 h 171450"/>
                <a:gd name="connsiteX3" fmla="*/ 0 w 342900"/>
                <a:gd name="connsiteY3" fmla="*/ 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71450">
                  <a:moveTo>
                    <a:pt x="0" y="0"/>
                  </a:moveTo>
                  <a:lnTo>
                    <a:pt x="342900" y="0"/>
                  </a:lnTo>
                  <a:cubicBezTo>
                    <a:pt x="248211" y="0"/>
                    <a:pt x="171450" y="76761"/>
                    <a:pt x="171450" y="171450"/>
                  </a:cubicBezTo>
                  <a:cubicBezTo>
                    <a:pt x="171450" y="76761"/>
                    <a:pt x="94689" y="0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 flipH="1">
            <a:off x="10387328" y="793203"/>
            <a:ext cx="1131572" cy="233680"/>
            <a:chOff x="8039876" y="4860925"/>
            <a:chExt cx="871224" cy="180005"/>
          </a:xfrm>
        </p:grpSpPr>
        <p:sp>
          <p:nvSpPr>
            <p:cNvPr id="18" name="箭头: V 形 17"/>
            <p:cNvSpPr/>
            <p:nvPr/>
          </p:nvSpPr>
          <p:spPr>
            <a:xfrm flipH="1">
              <a:off x="873109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9" name="箭头: V 形 18"/>
            <p:cNvSpPr/>
            <p:nvPr/>
          </p:nvSpPr>
          <p:spPr>
            <a:xfrm flipH="1">
              <a:off x="8615894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0" name="箭头: V 形 19"/>
            <p:cNvSpPr/>
            <p:nvPr/>
          </p:nvSpPr>
          <p:spPr>
            <a:xfrm flipH="1">
              <a:off x="8500688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4" name="箭头: V 形 23"/>
            <p:cNvSpPr/>
            <p:nvPr/>
          </p:nvSpPr>
          <p:spPr>
            <a:xfrm flipH="1">
              <a:off x="8385485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5" name="箭头: V 形 24"/>
            <p:cNvSpPr/>
            <p:nvPr/>
          </p:nvSpPr>
          <p:spPr>
            <a:xfrm flipH="1">
              <a:off x="8270282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6" name="箭头: V 形 25"/>
            <p:cNvSpPr/>
            <p:nvPr/>
          </p:nvSpPr>
          <p:spPr>
            <a:xfrm flipH="1">
              <a:off x="8155079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7" name="箭头: V 形 26"/>
            <p:cNvSpPr/>
            <p:nvPr/>
          </p:nvSpPr>
          <p:spPr>
            <a:xfrm flipH="1">
              <a:off x="8039876" y="4860925"/>
              <a:ext cx="180005" cy="180005"/>
            </a:xfrm>
            <a:prstGeom prst="chevron">
              <a:avLst>
                <a:gd name="adj" fmla="val 63421"/>
              </a:avLst>
            </a:prstGeom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 sz="1605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90000"/>
              <a:lumOff val="10000"/>
            </a:schemeClr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90000"/>
              <a:lumOff val="10000"/>
            </a:schemeClr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90000"/>
              <a:lumOff val="10000"/>
            </a:schemeClr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90000"/>
              <a:lumOff val="10000"/>
            </a:schemeClr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90000"/>
              <a:lumOff val="10000"/>
            </a:schemeClr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2ba3090-b12f-463c-a426-cc735d84b97a"/>
          <p:cNvSpPr>
            <a:spLocks noGrp="1"/>
          </p:cNvSpPr>
          <p:nvPr>
            <p:ph type="ctrTitle"/>
          </p:nvPr>
        </p:nvSpPr>
        <p:spPr>
          <a:xfrm>
            <a:off x="664210" y="2448560"/>
            <a:ext cx="6421755" cy="2861310"/>
          </a:xfrm>
        </p:spPr>
        <p:txBody>
          <a:bodyPr anchor="ctr" anchorCtr="0">
            <a:noAutofit/>
          </a:bodyPr>
          <a:lstStyle/>
          <a:p>
            <a:pPr lvl="0" algn="ctr"/>
            <a:r>
              <a:rPr lang="zh-CN" sz="7200" dirty="0"/>
              <a:t>网络兼职</a:t>
            </a:r>
            <a:br>
              <a:rPr lang="zh-CN" sz="7200" dirty="0"/>
            </a:br>
            <a:r>
              <a:rPr lang="zh-CN" sz="7200" dirty="0"/>
              <a:t>需谨慎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6086475" y="2644775"/>
            <a:ext cx="549084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>
                <a:solidFill>
                  <a:schemeClr val="bg2">
                    <a:lumMod val="25000"/>
                  </a:schemeClr>
                </a:solidFill>
              </a:rPr>
              <a:t>三</a:t>
            </a:r>
          </a:p>
          <a:p>
            <a:r>
              <a:rPr lang="zh-CN" altLang="en-US" sz="4800" b="1">
                <a:sym typeface="+mn-ea"/>
              </a:rPr>
              <a:t>不幸被骗别慌张</a:t>
            </a:r>
            <a:endParaRPr lang="zh-CN" altLang="en-US" sz="4800" b="1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04520" y="689610"/>
            <a:ext cx="9600565" cy="68262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altLang="en-US" sz="2800" b="1">
                <a:solidFill>
                  <a:schemeClr val="bg2">
                    <a:lumMod val="25000"/>
                  </a:schemeClr>
                </a:solidFill>
              </a:rPr>
              <a:t>不幸被骗</a:t>
            </a:r>
            <a:r>
              <a:rPr lang="zh-CN" sz="2800" b="1">
                <a:solidFill>
                  <a:schemeClr val="bg2">
                    <a:lumMod val="25000"/>
                  </a:schemeClr>
                </a:solidFill>
              </a:rPr>
              <a:t>这样做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04520" y="1499870"/>
            <a:ext cx="10972800" cy="46729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保存聊天记录、合同协议等相关证据并报警，详细说明被骗经过。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若通过特定平台寻找兼职时被骗，向平台投诉，要求介入调查，必要时可要求提供骗子相关信息。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寻求帮助，告知学校、家长或法律援助中心。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向相关部门投诉举报，如当地劳动监察部门。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2ba3090-b12f-463c-a426-cc735d84b97a"/>
          <p:cNvSpPr>
            <a:spLocks noGrp="1"/>
          </p:cNvSpPr>
          <p:nvPr>
            <p:ph type="ctrTitle"/>
          </p:nvPr>
        </p:nvSpPr>
        <p:spPr>
          <a:xfrm>
            <a:off x="664210" y="2448560"/>
            <a:ext cx="6421755" cy="2861310"/>
          </a:xfrm>
        </p:spPr>
        <p:txBody>
          <a:bodyPr anchor="ctr" anchorCtr="0">
            <a:noAutofit/>
          </a:bodyPr>
          <a:lstStyle/>
          <a:p>
            <a:pPr lvl="0" algn="ctr"/>
            <a:r>
              <a:rPr lang="zh-CN" sz="7200" dirty="0"/>
              <a:t>谢谢观看</a:t>
            </a:r>
          </a:p>
        </p:txBody>
      </p:sp>
      <p:pic>
        <p:nvPicPr>
          <p:cNvPr id="3" name="图片 2" descr="新LOGO有色--描边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1335" y="199390"/>
            <a:ext cx="2220595" cy="4616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4724400" y="1290320"/>
            <a:ext cx="274320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400" b="1">
                <a:solidFill>
                  <a:schemeClr val="bg2">
                    <a:lumMod val="25000"/>
                  </a:schemeClr>
                </a:solidFill>
              </a:rPr>
              <a:t>目录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661920" y="2395220"/>
            <a:ext cx="684911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200" b="1"/>
              <a:t>一、网络兼职骗局多</a:t>
            </a:r>
          </a:p>
          <a:p>
            <a:pPr algn="ctr">
              <a:lnSpc>
                <a:spcPct val="150000"/>
              </a:lnSpc>
            </a:pPr>
            <a:r>
              <a:rPr lang="zh-CN" altLang="en-US" sz="3200" b="1"/>
              <a:t>二、兼职避坑有妙招</a:t>
            </a:r>
          </a:p>
          <a:p>
            <a:pPr algn="ctr">
              <a:lnSpc>
                <a:spcPct val="150000"/>
              </a:lnSpc>
            </a:pPr>
            <a:r>
              <a:rPr lang="zh-CN" altLang="en-US" sz="3200" b="1"/>
              <a:t>三、不幸被骗别慌张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6086475" y="2644775"/>
            <a:ext cx="549084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>
                <a:solidFill>
                  <a:schemeClr val="bg2">
                    <a:lumMod val="25000"/>
                  </a:schemeClr>
                </a:solidFill>
              </a:rPr>
              <a:t>一</a:t>
            </a:r>
          </a:p>
          <a:p>
            <a:r>
              <a:rPr lang="zh-CN" altLang="en-US" sz="4800" b="1">
                <a:sym typeface="+mn-ea"/>
              </a:rPr>
              <a:t>网络兼职骗局多</a:t>
            </a:r>
            <a:endParaRPr lang="zh-CN" altLang="en-US" sz="4800" b="1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04520" y="689610"/>
            <a:ext cx="9600565" cy="68262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altLang="en-US" sz="2800" b="1">
                <a:solidFill>
                  <a:schemeClr val="bg2">
                    <a:lumMod val="25000"/>
                  </a:schemeClr>
                </a:solidFill>
              </a:rPr>
              <a:t>警惕不法分子挖</a:t>
            </a:r>
            <a:r>
              <a:rPr lang="en-US" altLang="zh-CN" sz="2800" b="1">
                <a:solidFill>
                  <a:schemeClr val="bg2">
                    <a:lumMod val="25000"/>
                  </a:schemeClr>
                </a:solidFill>
              </a:rPr>
              <a:t>“</a:t>
            </a:r>
            <a:r>
              <a:rPr lang="zh-CN" altLang="en-US" sz="2800" b="1">
                <a:solidFill>
                  <a:schemeClr val="bg2">
                    <a:lumMod val="25000"/>
                  </a:schemeClr>
                </a:solidFill>
              </a:rPr>
              <a:t>坑</a:t>
            </a:r>
            <a:r>
              <a:rPr lang="en-US" altLang="zh-CN" sz="2800" b="1">
                <a:solidFill>
                  <a:schemeClr val="bg2">
                    <a:lumMod val="25000"/>
                  </a:schemeClr>
                </a:solidFill>
              </a:rPr>
              <a:t>”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04520" y="1585595"/>
            <a:ext cx="10972800" cy="4587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四川成都，一学生在招聘平台看到某中介公司发布的高薪兼职信息，便前往应征，结果签完合同，自己的岗位竟成了保安，给中介交的</a:t>
            </a:r>
            <a:r>
              <a:rPr lang="en-US" altLang="zh-CN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280</a:t>
            </a: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元手续费也要不回来。</a:t>
            </a:r>
          </a:p>
          <a:p>
            <a:pPr>
              <a:lnSpc>
                <a:spcPct val="150000"/>
              </a:lnSpc>
            </a:pPr>
            <a:endParaRPr lang="zh-CN" altLang="en-US" sz="2000">
              <a:solidFill>
                <a:schemeClr val="bg2">
                  <a:lumMod val="25000"/>
                </a:schemeClr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北京，某学生上网时收到</a:t>
            </a:r>
            <a:r>
              <a:rPr lang="en-US" altLang="zh-CN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招募线上客服助理</a:t>
            </a:r>
            <a:r>
              <a:rPr lang="en-US" altLang="zh-CN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的信息，声称</a:t>
            </a:r>
            <a:r>
              <a:rPr lang="en-US" altLang="zh-CN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日结</a:t>
            </a:r>
            <a:r>
              <a:rPr lang="en-US" altLang="zh-CN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150</a:t>
            </a: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元，当天到账</a:t>
            </a:r>
            <a:r>
              <a:rPr lang="en-US" altLang="zh-CN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，他按要求发了几天短信后，被警察找上门，才发现自己成了电诈帮凶。</a:t>
            </a:r>
          </a:p>
          <a:p>
            <a:pPr>
              <a:lnSpc>
                <a:spcPct val="150000"/>
              </a:lnSpc>
            </a:pPr>
            <a:endParaRPr lang="zh-CN" altLang="en-US" sz="2000">
              <a:solidFill>
                <a:schemeClr val="bg2">
                  <a:lumMod val="25000"/>
                </a:schemeClr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安徽合肥，某学生因轻信</a:t>
            </a:r>
            <a:r>
              <a:rPr lang="en-US" altLang="zh-CN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高薪兼职</a:t>
            </a:r>
            <a:r>
              <a:rPr lang="en-US" altLang="zh-CN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000">
                <a:solidFill>
                  <a:schemeClr val="bg2">
                    <a:lumMod val="2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信息，被诱骗至境外诈骗园区，好在其亲属及时报警，积极发声，这位学生得以脱险归来。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04520" y="689610"/>
            <a:ext cx="9600565" cy="68262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sz="2800" b="1">
                <a:solidFill>
                  <a:schemeClr val="bg2">
                    <a:lumMod val="25000"/>
                  </a:schemeClr>
                </a:solidFill>
              </a:rPr>
              <a:t>网络兼职陷阱常见套路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04520" y="1709420"/>
            <a:ext cx="10972800" cy="46729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扣押身份证</a:t>
            </a:r>
            <a:r>
              <a:rPr lang="en-US" altLang="zh-CN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/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银行卡作为担保，甚至限制人身自由，如</a:t>
            </a:r>
            <a:r>
              <a:rPr lang="zh-CN" altLang="en-US" sz="2400" u="sng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扣押证件骗局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03885" y="3083560"/>
            <a:ext cx="10973435" cy="25996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u="sng">
                <a:latin typeface="楷体" panose="02010609060101010101" charset="-122"/>
                <a:ea typeface="楷体" panose="02010609060101010101" charset="-122"/>
              </a:rPr>
              <a:t>根据《中华人民共和国劳动合同法》第九条和第十五条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用人单位招用劳动者，不得扣押劳动者的居民身份证和其他证件，不得要求劳动者提供担保或者以其他名义向劳动者收取财物。</a:t>
            </a:r>
          </a:p>
          <a:p>
            <a:pPr>
              <a:lnSpc>
                <a:spcPct val="15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任何组织或者个人不得扣押居民身份证。但是，公安机关根据《中华人民共和国刑事诉讼法》执行监视居住强制措施的情形除外。</a:t>
            </a:r>
          </a:p>
          <a:p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525780" y="2732405"/>
            <a:ext cx="10989945" cy="0"/>
          </a:xfrm>
          <a:prstGeom prst="line">
            <a:avLst/>
          </a:prstGeom>
          <a:ln w="19050">
            <a:prstDash val="lgDashDot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04520" y="689610"/>
            <a:ext cx="9600565" cy="68262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sz="2800" b="1">
                <a:solidFill>
                  <a:schemeClr val="bg2">
                    <a:lumMod val="25000"/>
                  </a:schemeClr>
                </a:solidFill>
              </a:rPr>
              <a:t>网络兼职陷阱常见套路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04520" y="1499870"/>
            <a:ext cx="10972800" cy="46729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需垫付资金才能开始兼职，如</a:t>
            </a:r>
            <a:r>
              <a:rPr lang="zh-CN" altLang="en-US" sz="2400" u="sng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刷单骗局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要求先交报名费、服装费、体检费等，如</a:t>
            </a:r>
            <a:r>
              <a:rPr lang="zh-CN" altLang="en-US" sz="2400" u="sng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黑中介骗局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承诺</a:t>
            </a:r>
            <a:r>
              <a:rPr lang="en-US" altLang="zh-CN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躺着赚钱</a:t>
            </a:r>
            <a:r>
              <a:rPr lang="en-US" altLang="zh-CN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的离谱高薪，如</a:t>
            </a:r>
            <a:r>
              <a:rPr lang="zh-CN" altLang="en-US" sz="2400" u="sng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传销骗局、境外电诈骗局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薪资虚高、职位描述模糊，如</a:t>
            </a:r>
            <a:r>
              <a:rPr lang="zh-CN" altLang="en-US" sz="2400" u="sng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虚假招聘骗局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超长试用期、无薪试岗，如</a:t>
            </a:r>
            <a:r>
              <a:rPr lang="zh-CN" altLang="en-US" sz="2400" u="sng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试用期欺诈骗局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入职必须先体检、培训，如</a:t>
            </a:r>
            <a:r>
              <a:rPr lang="zh-CN" altLang="en-US" sz="2400" u="sng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培训贷骗局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</a:p>
        </p:txBody>
      </p:sp>
      <p:pic>
        <p:nvPicPr>
          <p:cNvPr id="3" name="图片 2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9411335" y="199390"/>
            <a:ext cx="2220595" cy="4616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6086475" y="2644775"/>
            <a:ext cx="549084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>
                <a:solidFill>
                  <a:schemeClr val="bg2">
                    <a:lumMod val="25000"/>
                  </a:schemeClr>
                </a:solidFill>
              </a:rPr>
              <a:t>二</a:t>
            </a:r>
          </a:p>
          <a:p>
            <a:r>
              <a:rPr lang="zh-CN" altLang="en-US" sz="4800" b="1">
                <a:sym typeface="+mn-ea"/>
              </a:rPr>
              <a:t>兼职避坑有妙招</a:t>
            </a:r>
            <a:endParaRPr lang="zh-CN" altLang="en-US" sz="4800" b="1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04520" y="689610"/>
            <a:ext cx="9600565" cy="68262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sz="2800" b="1">
                <a:solidFill>
                  <a:schemeClr val="bg2">
                    <a:lumMod val="25000"/>
                  </a:schemeClr>
                </a:solidFill>
              </a:rPr>
              <a:t>走官方，不轻信，防陷阱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04520" y="1499870"/>
            <a:ext cx="6858000" cy="46729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选择正规渠道获取兼职信息，并懂得通过</a:t>
            </a:r>
            <a:r>
              <a:rPr lang="en-US" altLang="zh-CN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国家企业信用信息公示系统</a:t>
            </a:r>
            <a:r>
              <a:rPr lang="en-US" altLang="zh-CN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核查企业资质。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保护个人信息，简历适当简化，非必要不透露隐私，必要时可在身份证复印件上注明用途。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确保人身安全，尽量选择在白天、适当场所进行面试，实地考察工作场所，定期向家人、老师汇报行踪。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 flipV="1">
            <a:off x="7805738" y="1400493"/>
            <a:ext cx="10160" cy="4505325"/>
          </a:xfrm>
          <a:prstGeom prst="line">
            <a:avLst/>
          </a:prstGeom>
          <a:ln w="19050">
            <a:prstDash val="lgDashDot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8034020" y="1529715"/>
            <a:ext cx="3534410" cy="46424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因兼职需要提供身份证复印件时，要进行标注，防止不法分子冒用：</a:t>
            </a:r>
          </a:p>
          <a:p>
            <a:pPr>
              <a:lnSpc>
                <a:spcPct val="15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首先，用蓝色或黑色的笔分三行书写，末尾画横线，以防别人加上其他内容；其次要注明用途，如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“本复印件仅用于办理xx使用，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他用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无效”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。注意，标注要压住身份证部分内容。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04520" y="689610"/>
            <a:ext cx="9600565" cy="68262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zh-CN" sz="2800" b="1">
                <a:solidFill>
                  <a:schemeClr val="bg2">
                    <a:lumMod val="25000"/>
                  </a:schemeClr>
                </a:solidFill>
              </a:rPr>
              <a:t>走官方，不轻信，防陷阱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04520" y="1499870"/>
            <a:ext cx="10972800" cy="46729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确定兼职工作后，签订详细合同，明确关键信息。如无法签订合同，也可通过聊天记录、录音等方式保存相关证据，以便日后维权。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警惕兼职诈骗，谨慎选择兼职类型，发现打探国家秘密的</a:t>
            </a:r>
            <a:r>
              <a:rPr lang="en-US" altLang="zh-CN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兼职</a:t>
            </a:r>
            <a:r>
              <a:rPr lang="en-US" altLang="zh-CN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，立即拒绝并举报。</a:t>
            </a: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 sz="240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04520" y="4122420"/>
            <a:ext cx="1097343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防骗口诀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高薪低槛多核实，收费兼职要远离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核实信息要仔细，拒绝收费不犹豫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合同条款仔细看，个人信息严保密</a:t>
            </a:r>
          </a:p>
        </p:txBody>
      </p:sp>
      <p:cxnSp>
        <p:nvCxnSpPr>
          <p:cNvPr id="3" name="直接连接符 2"/>
          <p:cNvCxnSpPr/>
          <p:nvPr>
            <p:custDataLst>
              <p:tags r:id="rId1"/>
            </p:custDataLst>
          </p:nvPr>
        </p:nvCxnSpPr>
        <p:spPr>
          <a:xfrm>
            <a:off x="587375" y="4034790"/>
            <a:ext cx="10989945" cy="0"/>
          </a:xfrm>
          <a:prstGeom prst="line">
            <a:avLst/>
          </a:prstGeom>
          <a:ln w="19050">
            <a:prstDash val="lgDashDot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GuidesStyle_Normal&quot;,&quot;Name&quot;:&quot;GuidesStyle_Normal&quot;,&quot;Kind&quot;:0,&quot;OldGuidesSetting&quot;:{&quot;HeaderHeight&quot;:15.0,&quot;FooterHeight&quot;:9.0,&quot;SideMargin&quot;:5.5,&quot;TopMargin&quot;:0.0,&quot;BottomMargin&quot;:0.0,&quot;IntervalMargin&quot;:1.5}}"/>
  <p:tag name="COMMONDATA" val="eyJoZGlkIjoiMzM1YzVhMDJlMDNjNWNmYWY4YmVjZjllMWE4YmY0N2U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Designed by iSlide">
  <a:themeElements>
    <a:clrScheme name="iSlide">
      <a:dk1>
        <a:srgbClr val="2F2F2F"/>
      </a:dk1>
      <a:lt1>
        <a:srgbClr val="FFFFFF"/>
      </a:lt1>
      <a:dk2>
        <a:srgbClr val="778495"/>
      </a:dk2>
      <a:lt2>
        <a:srgbClr val="F0F0F0"/>
      </a:lt2>
      <a:accent1>
        <a:srgbClr val="9685DA"/>
      </a:accent1>
      <a:accent2>
        <a:srgbClr val="F98A64"/>
      </a:accent2>
      <a:accent3>
        <a:srgbClr val="8E7466"/>
      </a:accent3>
      <a:accent4>
        <a:srgbClr val="81FFB7"/>
      </a:accent4>
      <a:accent5>
        <a:srgbClr val="FFC8FF"/>
      </a:accent5>
      <a:accent6>
        <a:srgbClr val="FAE2A0"/>
      </a:accent6>
      <a:hlink>
        <a:srgbClr val="F84D4D"/>
      </a:hlink>
      <a:folHlink>
        <a:srgbClr val="979797"/>
      </a:folHlink>
    </a:clrScheme>
    <a:fontScheme name="iSlide">
      <a:majorFont>
        <a:latin typeface="Lato Black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iSlid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微软雅黑"/>
        <a:font script="Hebr" typeface="微软雅黑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微软雅黑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微软雅黑"/>
        <a:font script="Hebr" typeface="微软雅黑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微软雅黑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678</Words>
  <Application>Microsoft Office PowerPoint</Application>
  <PresentationFormat>宽屏</PresentationFormat>
  <Paragraphs>49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楷体</vt:lpstr>
      <vt:lpstr>微软雅黑</vt:lpstr>
      <vt:lpstr>Arial</vt:lpstr>
      <vt:lpstr>Wingdings</vt:lpstr>
      <vt:lpstr>Designed by iSlide</vt:lpstr>
      <vt:lpstr>网络兼职 需谨慎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谢谢观看</vt:lpstr>
    </vt:vector>
  </TitlesOfParts>
  <Manager>婷婷煜立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网络兼职 需谨慎</dc:title>
  <dc:creator>婷婷煜立</dc:creator>
  <cp:lastModifiedBy>Administrator</cp:lastModifiedBy>
  <cp:revision>2</cp:revision>
  <cp:lastPrinted>2025-08-19T03:03:00Z</cp:lastPrinted>
  <dcterms:created xsi:type="dcterms:W3CDTF">2025-08-19T06:47:19Z</dcterms:created>
  <dcterms:modified xsi:type="dcterms:W3CDTF">2025-11-25T03:19:31Z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b6139c86-3561-4be7-b32e-14e75f7cf548</vt:lpwstr>
  </property>
  <property fmtid="{D5CDD505-2E9C-101B-9397-08002B2CF9AE}" pid="3" name="ICV">
    <vt:lpwstr>022AC491827B4A11AB70B9239418D255_12</vt:lpwstr>
  </property>
  <property fmtid="{D5CDD505-2E9C-101B-9397-08002B2CF9AE}" pid="4" name="KSOProductBuildVer">
    <vt:lpwstr>2052-12.1.0.21915</vt:lpwstr>
  </property>
</Properties>
</file>